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9" r:id="rId2"/>
    <p:sldId id="257" r:id="rId3"/>
    <p:sldId id="302" r:id="rId4"/>
    <p:sldId id="286" r:id="rId5"/>
    <p:sldId id="287" r:id="rId6"/>
    <p:sldId id="289" r:id="rId7"/>
    <p:sldId id="290" r:id="rId8"/>
    <p:sldId id="291" r:id="rId9"/>
    <p:sldId id="288" r:id="rId10"/>
    <p:sldId id="282" r:id="rId11"/>
    <p:sldId id="266" r:id="rId12"/>
    <p:sldId id="261" r:id="rId13"/>
    <p:sldId id="299" r:id="rId14"/>
    <p:sldId id="300" r:id="rId15"/>
    <p:sldId id="270" r:id="rId16"/>
    <p:sldId id="258" r:id="rId17"/>
    <p:sldId id="292" r:id="rId18"/>
    <p:sldId id="293" r:id="rId19"/>
    <p:sldId id="294" r:id="rId20"/>
    <p:sldId id="295" r:id="rId21"/>
    <p:sldId id="296" r:id="rId22"/>
    <p:sldId id="297" r:id="rId23"/>
    <p:sldId id="298" r:id="rId24"/>
    <p:sldId id="272" r:id="rId25"/>
    <p:sldId id="301"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CE6A17-02C8-43CD-8289-2366645FC8A6}" v="318" dt="2023-02-21T15:43:35.9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008"/>
    <p:restoredTop sz="94681"/>
  </p:normalViewPr>
  <p:slideViewPr>
    <p:cSldViewPr snapToGrid="0" snapToObjects="1" showGuides="1">
      <p:cViewPr varScale="1">
        <p:scale>
          <a:sx n="103" d="100"/>
          <a:sy n="103" d="100"/>
        </p:scale>
        <p:origin x="114" y="348"/>
      </p:cViewPr>
      <p:guideLst>
        <p:guide orient="horz" pos="864"/>
        <p:guide pos="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ZEMA, CHUKWUJEKWU (Student)" userId="272bd215-175b-43b1-80bf-e0b07e6bdb92" providerId="ADAL" clId="{A36E9C1A-E27E-4558-8CFC-B95D61855EE5}"/>
    <pc:docChg chg="modSld">
      <pc:chgData name="EZEMA, CHUKWUJEKWU (Student)" userId="272bd215-175b-43b1-80bf-e0b07e6bdb92" providerId="ADAL" clId="{A36E9C1A-E27E-4558-8CFC-B95D61855EE5}" dt="2023-02-09T23:37:52.879" v="1" actId="478"/>
      <pc:docMkLst>
        <pc:docMk/>
      </pc:docMkLst>
      <pc:sldChg chg="delSp modSp">
        <pc:chgData name="EZEMA, CHUKWUJEKWU (Student)" userId="272bd215-175b-43b1-80bf-e0b07e6bdb92" providerId="ADAL" clId="{A36E9C1A-E27E-4558-8CFC-B95D61855EE5}" dt="2023-02-09T23:37:52.879" v="1" actId="478"/>
        <pc:sldMkLst>
          <pc:docMk/>
          <pc:sldMk cId="1489297631" sldId="259"/>
        </pc:sldMkLst>
        <pc:spChg chg="mod">
          <ac:chgData name="EZEMA, CHUKWUJEKWU (Student)" userId="272bd215-175b-43b1-80bf-e0b07e6bdb92" providerId="ADAL" clId="{A36E9C1A-E27E-4558-8CFC-B95D61855EE5}" dt="2023-02-09T23:37:50.941" v="0" actId="1076"/>
          <ac:spMkLst>
            <pc:docMk/>
            <pc:sldMk cId="1489297631" sldId="259"/>
            <ac:spMk id="20" creationId="{306F2D79-E128-1839-A4E3-4C937EBACF4D}"/>
          </ac:spMkLst>
        </pc:spChg>
        <pc:spChg chg="mod">
          <ac:chgData name="EZEMA, CHUKWUJEKWU (Student)" userId="272bd215-175b-43b1-80bf-e0b07e6bdb92" providerId="ADAL" clId="{A36E9C1A-E27E-4558-8CFC-B95D61855EE5}" dt="2023-02-09T23:37:50.941" v="0" actId="1076"/>
          <ac:spMkLst>
            <pc:docMk/>
            <pc:sldMk cId="1489297631" sldId="259"/>
            <ac:spMk id="21" creationId="{6C3EECCF-B0D5-D0F8-1803-34B0B8240B95}"/>
          </ac:spMkLst>
        </pc:spChg>
        <pc:spChg chg="mod">
          <ac:chgData name="EZEMA, CHUKWUJEKWU (Student)" userId="272bd215-175b-43b1-80bf-e0b07e6bdb92" providerId="ADAL" clId="{A36E9C1A-E27E-4558-8CFC-B95D61855EE5}" dt="2023-02-09T23:37:50.941" v="0" actId="1076"/>
          <ac:spMkLst>
            <pc:docMk/>
            <pc:sldMk cId="1489297631" sldId="259"/>
            <ac:spMk id="22" creationId="{2147B7BE-6391-D40B-C598-03BF37B5C5CE}"/>
          </ac:spMkLst>
        </pc:spChg>
        <pc:spChg chg="mod">
          <ac:chgData name="EZEMA, CHUKWUJEKWU (Student)" userId="272bd215-175b-43b1-80bf-e0b07e6bdb92" providerId="ADAL" clId="{A36E9C1A-E27E-4558-8CFC-B95D61855EE5}" dt="2023-02-09T23:37:50.941" v="0" actId="1076"/>
          <ac:spMkLst>
            <pc:docMk/>
            <pc:sldMk cId="1489297631" sldId="259"/>
            <ac:spMk id="23" creationId="{D894E056-5855-5146-2403-01533CE772BE}"/>
          </ac:spMkLst>
        </pc:spChg>
        <pc:spChg chg="mod">
          <ac:chgData name="EZEMA, CHUKWUJEKWU (Student)" userId="272bd215-175b-43b1-80bf-e0b07e6bdb92" providerId="ADAL" clId="{A36E9C1A-E27E-4558-8CFC-B95D61855EE5}" dt="2023-02-09T23:37:50.941" v="0" actId="1076"/>
          <ac:spMkLst>
            <pc:docMk/>
            <pc:sldMk cId="1489297631" sldId="259"/>
            <ac:spMk id="24" creationId="{E1A62449-802D-1664-D556-E1F15074E6FA}"/>
          </ac:spMkLst>
        </pc:spChg>
        <pc:spChg chg="mod">
          <ac:chgData name="EZEMA, CHUKWUJEKWU (Student)" userId="272bd215-175b-43b1-80bf-e0b07e6bdb92" providerId="ADAL" clId="{A36E9C1A-E27E-4558-8CFC-B95D61855EE5}" dt="2023-02-09T23:37:50.941" v="0" actId="1076"/>
          <ac:spMkLst>
            <pc:docMk/>
            <pc:sldMk cId="1489297631" sldId="259"/>
            <ac:spMk id="25" creationId="{29C0B8E3-9821-5478-D8EE-ED9A6373C34A}"/>
          </ac:spMkLst>
        </pc:spChg>
        <pc:spChg chg="mod">
          <ac:chgData name="EZEMA, CHUKWUJEKWU (Student)" userId="272bd215-175b-43b1-80bf-e0b07e6bdb92" providerId="ADAL" clId="{A36E9C1A-E27E-4558-8CFC-B95D61855EE5}" dt="2023-02-09T23:37:50.941" v="0" actId="1076"/>
          <ac:spMkLst>
            <pc:docMk/>
            <pc:sldMk cId="1489297631" sldId="259"/>
            <ac:spMk id="26" creationId="{A04E1FCC-BFEC-24A5-85DD-A69870AF4FA0}"/>
          </ac:spMkLst>
        </pc:spChg>
        <pc:spChg chg="mod">
          <ac:chgData name="EZEMA, CHUKWUJEKWU (Student)" userId="272bd215-175b-43b1-80bf-e0b07e6bdb92" providerId="ADAL" clId="{A36E9C1A-E27E-4558-8CFC-B95D61855EE5}" dt="2023-02-09T23:37:50.941" v="0" actId="1076"/>
          <ac:spMkLst>
            <pc:docMk/>
            <pc:sldMk cId="1489297631" sldId="259"/>
            <ac:spMk id="27" creationId="{AAA10138-AD87-B596-1C16-29B992C219F6}"/>
          </ac:spMkLst>
        </pc:spChg>
        <pc:spChg chg="mod">
          <ac:chgData name="EZEMA, CHUKWUJEKWU (Student)" userId="272bd215-175b-43b1-80bf-e0b07e6bdb92" providerId="ADAL" clId="{A36E9C1A-E27E-4558-8CFC-B95D61855EE5}" dt="2023-02-09T23:37:50.941" v="0" actId="1076"/>
          <ac:spMkLst>
            <pc:docMk/>
            <pc:sldMk cId="1489297631" sldId="259"/>
            <ac:spMk id="28" creationId="{A0EAE93E-6486-6D1F-C974-2EFDC9AA7F6C}"/>
          </ac:spMkLst>
        </pc:spChg>
        <pc:spChg chg="mod">
          <ac:chgData name="EZEMA, CHUKWUJEKWU (Student)" userId="272bd215-175b-43b1-80bf-e0b07e6bdb92" providerId="ADAL" clId="{A36E9C1A-E27E-4558-8CFC-B95D61855EE5}" dt="2023-02-09T23:37:50.941" v="0" actId="1076"/>
          <ac:spMkLst>
            <pc:docMk/>
            <pc:sldMk cId="1489297631" sldId="259"/>
            <ac:spMk id="29" creationId="{F0B5D87B-5885-CA79-BBBC-943800D011C8}"/>
          </ac:spMkLst>
        </pc:spChg>
        <pc:grpChg chg="del mod">
          <ac:chgData name="EZEMA, CHUKWUJEKWU (Student)" userId="272bd215-175b-43b1-80bf-e0b07e6bdb92" providerId="ADAL" clId="{A36E9C1A-E27E-4558-8CFC-B95D61855EE5}" dt="2023-02-09T23:37:52.879" v="1" actId="478"/>
          <ac:grpSpMkLst>
            <pc:docMk/>
            <pc:sldMk cId="1489297631" sldId="259"/>
            <ac:grpSpMk id="2" creationId="{C02A4205-D4E5-CD63-4BDC-7F671E531754}"/>
          </ac:grpSpMkLst>
        </pc:grpChg>
        <pc:grpChg chg="mod">
          <ac:chgData name="EZEMA, CHUKWUJEKWU (Student)" userId="272bd215-175b-43b1-80bf-e0b07e6bdb92" providerId="ADAL" clId="{A36E9C1A-E27E-4558-8CFC-B95D61855EE5}" dt="2023-02-09T23:37:50.941" v="0" actId="1076"/>
          <ac:grpSpMkLst>
            <pc:docMk/>
            <pc:sldMk cId="1489297631" sldId="259"/>
            <ac:grpSpMk id="3" creationId="{9F64D73E-5803-1B20-88F4-0A2EC2EAAF94}"/>
          </ac:grpSpMkLst>
        </pc:grpChg>
        <pc:cxnChg chg="mod">
          <ac:chgData name="EZEMA, CHUKWUJEKWU (Student)" userId="272bd215-175b-43b1-80bf-e0b07e6bdb92" providerId="ADAL" clId="{A36E9C1A-E27E-4558-8CFC-B95D61855EE5}" dt="2023-02-09T23:37:50.941" v="0" actId="1076"/>
          <ac:cxnSpMkLst>
            <pc:docMk/>
            <pc:sldMk cId="1489297631" sldId="259"/>
            <ac:cxnSpMk id="4" creationId="{09582BA9-268E-7C6F-E477-61161C3E3BE8}"/>
          </ac:cxnSpMkLst>
        </pc:cxnChg>
        <pc:cxnChg chg="mod">
          <ac:chgData name="EZEMA, CHUKWUJEKWU (Student)" userId="272bd215-175b-43b1-80bf-e0b07e6bdb92" providerId="ADAL" clId="{A36E9C1A-E27E-4558-8CFC-B95D61855EE5}" dt="2023-02-09T23:37:50.941" v="0" actId="1076"/>
          <ac:cxnSpMkLst>
            <pc:docMk/>
            <pc:sldMk cId="1489297631" sldId="259"/>
            <ac:cxnSpMk id="17" creationId="{093842DE-A826-9EBD-149C-8EDB918DDB5B}"/>
          </ac:cxnSpMkLst>
        </pc:cxnChg>
      </pc:sldChg>
    </pc:docChg>
  </pc:docChgLst>
  <pc:docChgLst>
    <pc:chgData name="EZEMA, CHUKWUJEKWU (Student)" userId="272bd215-175b-43b1-80bf-e0b07e6bdb92" providerId="ADAL" clId="{1DCE6A17-02C8-43CD-8289-2366645FC8A6}"/>
    <pc:docChg chg="undo redo custSel addSld delSld modSld sldOrd modMainMaster addSection delSection">
      <pc:chgData name="EZEMA, CHUKWUJEKWU (Student)" userId="272bd215-175b-43b1-80bf-e0b07e6bdb92" providerId="ADAL" clId="{1DCE6A17-02C8-43CD-8289-2366645FC8A6}" dt="2023-02-21T15:50:34.063" v="2970" actId="14100"/>
      <pc:docMkLst>
        <pc:docMk/>
      </pc:docMkLst>
      <pc:sldChg chg="addSp delSp modSp mod">
        <pc:chgData name="EZEMA, CHUKWUJEKWU (Student)" userId="272bd215-175b-43b1-80bf-e0b07e6bdb92" providerId="ADAL" clId="{1DCE6A17-02C8-43CD-8289-2366645FC8A6}" dt="2023-02-21T14:20:39.611" v="2549" actId="207"/>
        <pc:sldMkLst>
          <pc:docMk/>
          <pc:sldMk cId="3504532453" sldId="257"/>
        </pc:sldMkLst>
        <pc:spChg chg="add del mod">
          <ac:chgData name="EZEMA, CHUKWUJEKWU (Student)" userId="272bd215-175b-43b1-80bf-e0b07e6bdb92" providerId="ADAL" clId="{1DCE6A17-02C8-43CD-8289-2366645FC8A6}" dt="2023-02-18T22:31:11.924" v="609"/>
          <ac:spMkLst>
            <pc:docMk/>
            <pc:sldMk cId="3504532453" sldId="257"/>
            <ac:spMk id="3" creationId="{2D22B16A-E711-237D-6162-95C36CF12527}"/>
          </ac:spMkLst>
        </pc:spChg>
        <pc:spChg chg="mod">
          <ac:chgData name="EZEMA, CHUKWUJEKWU (Student)" userId="272bd215-175b-43b1-80bf-e0b07e6bdb92" providerId="ADAL" clId="{1DCE6A17-02C8-43CD-8289-2366645FC8A6}" dt="2023-02-21T12:10:58.670" v="1999" actId="207"/>
          <ac:spMkLst>
            <pc:docMk/>
            <pc:sldMk cId="3504532453" sldId="257"/>
            <ac:spMk id="4" creationId="{DD7B960C-F6E1-AE45-98A6-122DB2A97B5B}"/>
          </ac:spMkLst>
        </pc:spChg>
        <pc:spChg chg="mod">
          <ac:chgData name="EZEMA, CHUKWUJEKWU (Student)" userId="272bd215-175b-43b1-80bf-e0b07e6bdb92" providerId="ADAL" clId="{1DCE6A17-02C8-43CD-8289-2366645FC8A6}" dt="2023-02-21T14:20:39.611" v="2549" actId="207"/>
          <ac:spMkLst>
            <pc:docMk/>
            <pc:sldMk cId="3504532453" sldId="257"/>
            <ac:spMk id="6" creationId="{C526CBCB-8ADA-0E48-96D7-11EEE40222DD}"/>
          </ac:spMkLst>
        </pc:spChg>
        <pc:spChg chg="add del mod">
          <ac:chgData name="EZEMA, CHUKWUJEKWU (Student)" userId="272bd215-175b-43b1-80bf-e0b07e6bdb92" providerId="ADAL" clId="{1DCE6A17-02C8-43CD-8289-2366645FC8A6}" dt="2023-02-18T22:33:32.756" v="739" actId="26606"/>
          <ac:spMkLst>
            <pc:docMk/>
            <pc:sldMk cId="3504532453" sldId="257"/>
            <ac:spMk id="10" creationId="{4C678BFD-558E-198E-0AD7-297A6F3D23E8}"/>
          </ac:spMkLst>
        </pc:spChg>
        <pc:graphicFrameChg chg="add del mod">
          <ac:chgData name="EZEMA, CHUKWUJEKWU (Student)" userId="272bd215-175b-43b1-80bf-e0b07e6bdb92" providerId="ADAL" clId="{1DCE6A17-02C8-43CD-8289-2366645FC8A6}" dt="2023-02-18T22:31:24.198" v="612" actId="478"/>
          <ac:graphicFrameMkLst>
            <pc:docMk/>
            <pc:sldMk cId="3504532453" sldId="257"/>
            <ac:graphicFrameMk id="5" creationId="{46D0CF13-8A0B-9777-74B3-A9F3C38B7E81}"/>
          </ac:graphicFrameMkLst>
        </pc:graphicFrameChg>
        <pc:graphicFrameChg chg="add del mod">
          <ac:chgData name="EZEMA, CHUKWUJEKWU (Student)" userId="272bd215-175b-43b1-80bf-e0b07e6bdb92" providerId="ADAL" clId="{1DCE6A17-02C8-43CD-8289-2366645FC8A6}" dt="2023-02-18T22:31:21.726" v="611" actId="478"/>
          <ac:graphicFrameMkLst>
            <pc:docMk/>
            <pc:sldMk cId="3504532453" sldId="257"/>
            <ac:graphicFrameMk id="7" creationId="{76F4A4DC-4B6A-EF3C-2E54-F58EDF7EFC15}"/>
          </ac:graphicFrameMkLst>
        </pc:graphicFrameChg>
        <pc:graphicFrameChg chg="del mod">
          <ac:chgData name="EZEMA, CHUKWUJEKWU (Student)" userId="272bd215-175b-43b1-80bf-e0b07e6bdb92" providerId="ADAL" clId="{1DCE6A17-02C8-43CD-8289-2366645FC8A6}" dt="2023-02-18T22:31:09.294" v="608" actId="21"/>
          <ac:graphicFrameMkLst>
            <pc:docMk/>
            <pc:sldMk cId="3504532453" sldId="257"/>
            <ac:graphicFrameMk id="8" creationId="{22DD115D-352B-67F1-6A6E-DD5ADB6165DF}"/>
          </ac:graphicFrameMkLst>
        </pc:graphicFrameChg>
        <pc:graphicFrameChg chg="add mod">
          <ac:chgData name="EZEMA, CHUKWUJEKWU (Student)" userId="272bd215-175b-43b1-80bf-e0b07e6bdb92" providerId="ADAL" clId="{1DCE6A17-02C8-43CD-8289-2366645FC8A6}" dt="2023-02-21T14:20:26.994" v="2548"/>
          <ac:graphicFrameMkLst>
            <pc:docMk/>
            <pc:sldMk cId="3504532453" sldId="257"/>
            <ac:graphicFrameMk id="12" creationId="{BE9419DC-019C-31E5-93B0-37442B95B266}"/>
          </ac:graphicFrameMkLst>
        </pc:graphicFrameChg>
      </pc:sldChg>
      <pc:sldChg chg="addSp delSp modSp mod">
        <pc:chgData name="EZEMA, CHUKWUJEKWU (Student)" userId="272bd215-175b-43b1-80bf-e0b07e6bdb92" providerId="ADAL" clId="{1DCE6A17-02C8-43CD-8289-2366645FC8A6}" dt="2023-02-19T04:43:52.665" v="1993" actId="1076"/>
        <pc:sldMkLst>
          <pc:docMk/>
          <pc:sldMk cId="3848111679" sldId="258"/>
        </pc:sldMkLst>
        <pc:spChg chg="mod">
          <ac:chgData name="EZEMA, CHUKWUJEKWU (Student)" userId="272bd215-175b-43b1-80bf-e0b07e6bdb92" providerId="ADAL" clId="{1DCE6A17-02C8-43CD-8289-2366645FC8A6}" dt="2023-02-19T04:11:13.709" v="1818" actId="20577"/>
          <ac:spMkLst>
            <pc:docMk/>
            <pc:sldMk cId="3848111679" sldId="258"/>
            <ac:spMk id="3" creationId="{5379C949-80B5-CA4E-B810-B4F62F4B63E7}"/>
          </ac:spMkLst>
        </pc:spChg>
        <pc:spChg chg="add del">
          <ac:chgData name="EZEMA, CHUKWUJEKWU (Student)" userId="272bd215-175b-43b1-80bf-e0b07e6bdb92" providerId="ADAL" clId="{1DCE6A17-02C8-43CD-8289-2366645FC8A6}" dt="2023-02-19T04:23:37.673" v="1924"/>
          <ac:spMkLst>
            <pc:docMk/>
            <pc:sldMk cId="3848111679" sldId="258"/>
            <ac:spMk id="5" creationId="{3C1B6511-E17A-B271-9C21-59ACCC60542A}"/>
          </ac:spMkLst>
        </pc:spChg>
        <pc:spChg chg="mod">
          <ac:chgData name="EZEMA, CHUKWUJEKWU (Student)" userId="272bd215-175b-43b1-80bf-e0b07e6bdb92" providerId="ADAL" clId="{1DCE6A17-02C8-43CD-8289-2366645FC8A6}" dt="2023-02-19T04:43:52.665" v="1993" actId="1076"/>
          <ac:spMkLst>
            <pc:docMk/>
            <pc:sldMk cId="3848111679" sldId="258"/>
            <ac:spMk id="10" creationId="{8F5D2F93-9116-BA37-7BDD-DCC3C236F250}"/>
          </ac:spMkLst>
        </pc:spChg>
        <pc:picChg chg="add mod">
          <ac:chgData name="EZEMA, CHUKWUJEKWU (Student)" userId="272bd215-175b-43b1-80bf-e0b07e6bdb92" providerId="ADAL" clId="{1DCE6A17-02C8-43CD-8289-2366645FC8A6}" dt="2023-02-19T04:42:41.031" v="1988" actId="14100"/>
          <ac:picMkLst>
            <pc:docMk/>
            <pc:sldMk cId="3848111679" sldId="258"/>
            <ac:picMk id="4" creationId="{38416868-D8C3-4DAE-1DF5-443C52B99987}"/>
          </ac:picMkLst>
        </pc:picChg>
        <pc:picChg chg="mod">
          <ac:chgData name="EZEMA, CHUKWUJEKWU (Student)" userId="272bd215-175b-43b1-80bf-e0b07e6bdb92" providerId="ADAL" clId="{1DCE6A17-02C8-43CD-8289-2366645FC8A6}" dt="2023-02-19T04:42:26.424" v="1986" actId="14100"/>
          <ac:picMkLst>
            <pc:docMk/>
            <pc:sldMk cId="3848111679" sldId="258"/>
            <ac:picMk id="7" creationId="{BDABC3EB-A685-1F87-EE21-68EA89AD92E3}"/>
          </ac:picMkLst>
        </pc:picChg>
      </pc:sldChg>
      <pc:sldChg chg="modSp del">
        <pc:chgData name="EZEMA, CHUKWUJEKWU (Student)" userId="272bd215-175b-43b1-80bf-e0b07e6bdb92" providerId="ADAL" clId="{1DCE6A17-02C8-43CD-8289-2366645FC8A6}" dt="2023-02-18T22:42:25.241" v="747" actId="47"/>
        <pc:sldMkLst>
          <pc:docMk/>
          <pc:sldMk cId="1489297631" sldId="259"/>
        </pc:sldMkLst>
        <pc:graphicFrameChg chg="mod">
          <ac:chgData name="EZEMA, CHUKWUJEKWU (Student)" userId="272bd215-175b-43b1-80bf-e0b07e6bdb92" providerId="ADAL" clId="{1DCE6A17-02C8-43CD-8289-2366645FC8A6}" dt="2023-02-18T21:08:23.371" v="9" actId="20577"/>
          <ac:graphicFrameMkLst>
            <pc:docMk/>
            <pc:sldMk cId="1489297631" sldId="259"/>
            <ac:graphicFrameMk id="43" creationId="{23A8CE06-86AC-FCF8-A606-8F44C9E4B119}"/>
          </ac:graphicFrameMkLst>
        </pc:graphicFrameChg>
      </pc:sldChg>
      <pc:sldChg chg="modSp mod ord setBg">
        <pc:chgData name="EZEMA, CHUKWUJEKWU (Student)" userId="272bd215-175b-43b1-80bf-e0b07e6bdb92" providerId="ADAL" clId="{1DCE6A17-02C8-43CD-8289-2366645FC8A6}" dt="2023-02-21T14:34:37.958" v="2643" actId="20577"/>
        <pc:sldMkLst>
          <pc:docMk/>
          <pc:sldMk cId="1849570174" sldId="261"/>
        </pc:sldMkLst>
        <pc:spChg chg="mod">
          <ac:chgData name="EZEMA, CHUKWUJEKWU (Student)" userId="272bd215-175b-43b1-80bf-e0b07e6bdb92" providerId="ADAL" clId="{1DCE6A17-02C8-43CD-8289-2366645FC8A6}" dt="2023-02-21T14:32:34.231" v="2632" actId="27636"/>
          <ac:spMkLst>
            <pc:docMk/>
            <pc:sldMk cId="1849570174" sldId="261"/>
            <ac:spMk id="2" creationId="{C87AF0DD-367D-6B4B-97E6-2985AC7CE4BB}"/>
          </ac:spMkLst>
        </pc:spChg>
        <pc:spChg chg="mod">
          <ac:chgData name="EZEMA, CHUKWUJEKWU (Student)" userId="272bd215-175b-43b1-80bf-e0b07e6bdb92" providerId="ADAL" clId="{1DCE6A17-02C8-43CD-8289-2366645FC8A6}" dt="2023-02-21T14:34:37.958" v="2643" actId="20577"/>
          <ac:spMkLst>
            <pc:docMk/>
            <pc:sldMk cId="1849570174" sldId="261"/>
            <ac:spMk id="7" creationId="{F19C2959-59DB-F748-9A93-E5DF86BCF6D2}"/>
          </ac:spMkLst>
        </pc:spChg>
        <pc:picChg chg="mod">
          <ac:chgData name="EZEMA, CHUKWUJEKWU (Student)" userId="272bd215-175b-43b1-80bf-e0b07e6bdb92" providerId="ADAL" clId="{1DCE6A17-02C8-43CD-8289-2366645FC8A6}" dt="2023-02-21T14:00:41.400" v="2489" actId="14826"/>
          <ac:picMkLst>
            <pc:docMk/>
            <pc:sldMk cId="1849570174" sldId="261"/>
            <ac:picMk id="4" creationId="{FBA9FD5A-E7D4-427C-B34E-E32C781E7765}"/>
          </ac:picMkLst>
        </pc:picChg>
      </pc:sldChg>
      <pc:sldChg chg="del">
        <pc:chgData name="EZEMA, CHUKWUJEKWU (Student)" userId="272bd215-175b-43b1-80bf-e0b07e6bdb92" providerId="ADAL" clId="{1DCE6A17-02C8-43CD-8289-2366645FC8A6}" dt="2023-02-21T14:49:51.934" v="2727" actId="47"/>
        <pc:sldMkLst>
          <pc:docMk/>
          <pc:sldMk cId="491804035" sldId="262"/>
        </pc:sldMkLst>
      </pc:sldChg>
      <pc:sldChg chg="del setBg">
        <pc:chgData name="EZEMA, CHUKWUJEKWU (Student)" userId="272bd215-175b-43b1-80bf-e0b07e6bdb92" providerId="ADAL" clId="{1DCE6A17-02C8-43CD-8289-2366645FC8A6}" dt="2023-02-21T14:49:34.499" v="2722" actId="47"/>
        <pc:sldMkLst>
          <pc:docMk/>
          <pc:sldMk cId="2578989884" sldId="263"/>
        </pc:sldMkLst>
      </pc:sldChg>
      <pc:sldChg chg="addSp delSp modSp mod ord setBg">
        <pc:chgData name="EZEMA, CHUKWUJEKWU (Student)" userId="272bd215-175b-43b1-80bf-e0b07e6bdb92" providerId="ADAL" clId="{1DCE6A17-02C8-43CD-8289-2366645FC8A6}" dt="2023-02-21T14:03:40.281" v="2496"/>
        <pc:sldMkLst>
          <pc:docMk/>
          <pc:sldMk cId="2689950000" sldId="266"/>
        </pc:sldMkLst>
        <pc:spChg chg="mod">
          <ac:chgData name="EZEMA, CHUKWUJEKWU (Student)" userId="272bd215-175b-43b1-80bf-e0b07e6bdb92" providerId="ADAL" clId="{1DCE6A17-02C8-43CD-8289-2366645FC8A6}" dt="2023-02-21T13:58:39.524" v="2487" actId="20577"/>
          <ac:spMkLst>
            <pc:docMk/>
            <pc:sldMk cId="2689950000" sldId="266"/>
            <ac:spMk id="6" creationId="{26920D58-F52C-AF40-8EBD-F6341E87BF83}"/>
          </ac:spMkLst>
        </pc:spChg>
        <pc:spChg chg="mod">
          <ac:chgData name="EZEMA, CHUKWUJEKWU (Student)" userId="272bd215-175b-43b1-80bf-e0b07e6bdb92" providerId="ADAL" clId="{1DCE6A17-02C8-43CD-8289-2366645FC8A6}" dt="2023-02-21T13:55:38.916" v="2380" actId="20577"/>
          <ac:spMkLst>
            <pc:docMk/>
            <pc:sldMk cId="2689950000" sldId="266"/>
            <ac:spMk id="7" creationId="{A4DDBF0E-CC36-9C41-940D-C9EE0C11B4F2}"/>
          </ac:spMkLst>
        </pc:spChg>
        <pc:spChg chg="del">
          <ac:chgData name="EZEMA, CHUKWUJEKWU (Student)" userId="272bd215-175b-43b1-80bf-e0b07e6bdb92" providerId="ADAL" clId="{1DCE6A17-02C8-43CD-8289-2366645FC8A6}" dt="2023-02-21T13:43:47.946" v="2318" actId="26606"/>
          <ac:spMkLst>
            <pc:docMk/>
            <pc:sldMk cId="2689950000" sldId="266"/>
            <ac:spMk id="46" creationId="{42A5316D-ED2F-4F89-B4B4-8D9240B1A348}"/>
          </ac:spMkLst>
        </pc:spChg>
        <pc:spChg chg="add">
          <ac:chgData name="EZEMA, CHUKWUJEKWU (Student)" userId="272bd215-175b-43b1-80bf-e0b07e6bdb92" providerId="ADAL" clId="{1DCE6A17-02C8-43CD-8289-2366645FC8A6}" dt="2023-02-21T13:43:47.946" v="2318" actId="26606"/>
          <ac:spMkLst>
            <pc:docMk/>
            <pc:sldMk cId="2689950000" sldId="266"/>
            <ac:spMk id="51" creationId="{B5FA7C47-B7C1-4D2E-AB49-ED23BA34BA83}"/>
          </ac:spMkLst>
        </pc:spChg>
        <pc:spChg chg="add">
          <ac:chgData name="EZEMA, CHUKWUJEKWU (Student)" userId="272bd215-175b-43b1-80bf-e0b07e6bdb92" providerId="ADAL" clId="{1DCE6A17-02C8-43CD-8289-2366645FC8A6}" dt="2023-02-21T13:43:47.946" v="2318" actId="26606"/>
          <ac:spMkLst>
            <pc:docMk/>
            <pc:sldMk cId="2689950000" sldId="266"/>
            <ac:spMk id="53" creationId="{596EE156-ABF1-4329-A6BA-03B4254E0877}"/>
          </ac:spMkLst>
        </pc:spChg>
        <pc:spChg chg="add">
          <ac:chgData name="EZEMA, CHUKWUJEKWU (Student)" userId="272bd215-175b-43b1-80bf-e0b07e6bdb92" providerId="ADAL" clId="{1DCE6A17-02C8-43CD-8289-2366645FC8A6}" dt="2023-02-21T13:43:47.946" v="2318" actId="26606"/>
          <ac:spMkLst>
            <pc:docMk/>
            <pc:sldMk cId="2689950000" sldId="266"/>
            <ac:spMk id="55" creationId="{19B9933F-AAB3-444A-8BB5-9CA194A8BC63}"/>
          </ac:spMkLst>
        </pc:spChg>
        <pc:spChg chg="add">
          <ac:chgData name="EZEMA, CHUKWUJEKWU (Student)" userId="272bd215-175b-43b1-80bf-e0b07e6bdb92" providerId="ADAL" clId="{1DCE6A17-02C8-43CD-8289-2366645FC8A6}" dt="2023-02-21T13:43:47.946" v="2318" actId="26606"/>
          <ac:spMkLst>
            <pc:docMk/>
            <pc:sldMk cId="2689950000" sldId="266"/>
            <ac:spMk id="57" creationId="{7D20183A-0B1D-4A1F-89B1-ADBEDBC6E54E}"/>
          </ac:spMkLst>
        </pc:spChg>
        <pc:spChg chg="add">
          <ac:chgData name="EZEMA, CHUKWUJEKWU (Student)" userId="272bd215-175b-43b1-80bf-e0b07e6bdb92" providerId="ADAL" clId="{1DCE6A17-02C8-43CD-8289-2366645FC8A6}" dt="2023-02-21T13:43:47.946" v="2318" actId="26606"/>
          <ac:spMkLst>
            <pc:docMk/>
            <pc:sldMk cId="2689950000" sldId="266"/>
            <ac:spMk id="59" creationId="{131031D3-26CD-4214-A9A4-5857EFA15A0C}"/>
          </ac:spMkLst>
        </pc:spChg>
        <pc:picChg chg="mod ord">
          <ac:chgData name="EZEMA, CHUKWUJEKWU (Student)" userId="272bd215-175b-43b1-80bf-e0b07e6bdb92" providerId="ADAL" clId="{1DCE6A17-02C8-43CD-8289-2366645FC8A6}" dt="2023-02-21T13:43:47.946" v="2318" actId="26606"/>
          <ac:picMkLst>
            <pc:docMk/>
            <pc:sldMk cId="2689950000" sldId="266"/>
            <ac:picMk id="3" creationId="{1052CB0B-9C90-81C4-598C-94496584B874}"/>
          </ac:picMkLst>
        </pc:picChg>
      </pc:sldChg>
      <pc:sldChg chg="del">
        <pc:chgData name="EZEMA, CHUKWUJEKWU (Student)" userId="272bd215-175b-43b1-80bf-e0b07e6bdb92" providerId="ADAL" clId="{1DCE6A17-02C8-43CD-8289-2366645FC8A6}" dt="2023-02-21T14:49:36.050" v="2723" actId="47"/>
        <pc:sldMkLst>
          <pc:docMk/>
          <pc:sldMk cId="3036647107" sldId="269"/>
        </pc:sldMkLst>
      </pc:sldChg>
      <pc:sldChg chg="addSp delSp modSp mod ord setBg setClrOvrMap">
        <pc:chgData name="EZEMA, CHUKWUJEKWU (Student)" userId="272bd215-175b-43b1-80bf-e0b07e6bdb92" providerId="ADAL" clId="{1DCE6A17-02C8-43CD-8289-2366645FC8A6}" dt="2023-02-21T14:13:25.389" v="2524" actId="14100"/>
        <pc:sldMkLst>
          <pc:docMk/>
          <pc:sldMk cId="2810660563" sldId="270"/>
        </pc:sldMkLst>
        <pc:spChg chg="del mod">
          <ac:chgData name="EZEMA, CHUKWUJEKWU (Student)" userId="272bd215-175b-43b1-80bf-e0b07e6bdb92" providerId="ADAL" clId="{1DCE6A17-02C8-43CD-8289-2366645FC8A6}" dt="2023-02-21T14:08:30.151" v="2517" actId="26606"/>
          <ac:spMkLst>
            <pc:docMk/>
            <pc:sldMk cId="2810660563" sldId="270"/>
            <ac:spMk id="4" creationId="{5C83699D-A904-E7EC-D36C-181EF9CE49C2}"/>
          </ac:spMkLst>
        </pc:spChg>
        <pc:spChg chg="mod">
          <ac:chgData name="EZEMA, CHUKWUJEKWU (Student)" userId="272bd215-175b-43b1-80bf-e0b07e6bdb92" providerId="ADAL" clId="{1DCE6A17-02C8-43CD-8289-2366645FC8A6}" dt="2023-02-21T14:13:25.389" v="2524" actId="14100"/>
          <ac:spMkLst>
            <pc:docMk/>
            <pc:sldMk cId="2810660563" sldId="270"/>
            <ac:spMk id="7" creationId="{0A1A7594-02FF-E846-981D-0DDF22812493}"/>
          </ac:spMkLst>
        </pc:spChg>
        <pc:spChg chg="add del">
          <ac:chgData name="EZEMA, CHUKWUJEKWU (Student)" userId="272bd215-175b-43b1-80bf-e0b07e6bdb92" providerId="ADAL" clId="{1DCE6A17-02C8-43CD-8289-2366645FC8A6}" dt="2023-02-21T14:08:30.151" v="2517" actId="26606"/>
          <ac:spMkLst>
            <pc:docMk/>
            <pc:sldMk cId="2810660563" sldId="270"/>
            <ac:spMk id="12" creationId="{42A5316D-ED2F-4F89-B4B4-8D9240B1A348}"/>
          </ac:spMkLst>
        </pc:spChg>
        <pc:spChg chg="add del">
          <ac:chgData name="EZEMA, CHUKWUJEKWU (Student)" userId="272bd215-175b-43b1-80bf-e0b07e6bdb92" providerId="ADAL" clId="{1DCE6A17-02C8-43CD-8289-2366645FC8A6}" dt="2023-02-21T14:13:06.271" v="2522" actId="26606"/>
          <ac:spMkLst>
            <pc:docMk/>
            <pc:sldMk cId="2810660563" sldId="270"/>
            <ac:spMk id="18" creationId="{2B566528-1B12-4246-9431-5C2D7D081168}"/>
          </ac:spMkLst>
        </pc:spChg>
        <pc:spChg chg="add del">
          <ac:chgData name="EZEMA, CHUKWUJEKWU (Student)" userId="272bd215-175b-43b1-80bf-e0b07e6bdb92" providerId="ADAL" clId="{1DCE6A17-02C8-43CD-8289-2366645FC8A6}" dt="2023-02-21T14:13:06.271" v="2522" actId="26606"/>
          <ac:spMkLst>
            <pc:docMk/>
            <pc:sldMk cId="2810660563" sldId="270"/>
            <ac:spMk id="20" creationId="{2E80C965-DB6D-4F81-9E9E-B027384D0BD6}"/>
          </ac:spMkLst>
        </pc:spChg>
        <pc:spChg chg="add del">
          <ac:chgData name="EZEMA, CHUKWUJEKWU (Student)" userId="272bd215-175b-43b1-80bf-e0b07e6bdb92" providerId="ADAL" clId="{1DCE6A17-02C8-43CD-8289-2366645FC8A6}" dt="2023-02-21T14:13:06.271" v="2522" actId="26606"/>
          <ac:spMkLst>
            <pc:docMk/>
            <pc:sldMk cId="2810660563" sldId="270"/>
            <ac:spMk id="22" creationId="{A580F890-B085-4E95-96AA-55AEBEC5CE6E}"/>
          </ac:spMkLst>
        </pc:spChg>
        <pc:spChg chg="add del">
          <ac:chgData name="EZEMA, CHUKWUJEKWU (Student)" userId="272bd215-175b-43b1-80bf-e0b07e6bdb92" providerId="ADAL" clId="{1DCE6A17-02C8-43CD-8289-2366645FC8A6}" dt="2023-02-21T14:13:06.271" v="2522" actId="26606"/>
          <ac:spMkLst>
            <pc:docMk/>
            <pc:sldMk cId="2810660563" sldId="270"/>
            <ac:spMk id="24" creationId="{D3F51FEB-38FB-4F6C-9F7B-2F2AFAB65463}"/>
          </ac:spMkLst>
        </pc:spChg>
        <pc:spChg chg="add del">
          <ac:chgData name="EZEMA, CHUKWUJEKWU (Student)" userId="272bd215-175b-43b1-80bf-e0b07e6bdb92" providerId="ADAL" clId="{1DCE6A17-02C8-43CD-8289-2366645FC8A6}" dt="2023-02-21T14:13:06.271" v="2522" actId="26606"/>
          <ac:spMkLst>
            <pc:docMk/>
            <pc:sldMk cId="2810660563" sldId="270"/>
            <ac:spMk id="26" creationId="{1E547BA6-BAE0-43BB-A7CA-60F69CE252F0}"/>
          </ac:spMkLst>
        </pc:spChg>
        <pc:spChg chg="add">
          <ac:chgData name="EZEMA, CHUKWUJEKWU (Student)" userId="272bd215-175b-43b1-80bf-e0b07e6bdb92" providerId="ADAL" clId="{1DCE6A17-02C8-43CD-8289-2366645FC8A6}" dt="2023-02-21T14:13:06.271" v="2522" actId="26606"/>
          <ac:spMkLst>
            <pc:docMk/>
            <pc:sldMk cId="2810660563" sldId="270"/>
            <ac:spMk id="31" creationId="{42285737-90EE-47DC-AC80-8AE156B11969}"/>
          </ac:spMkLst>
        </pc:spChg>
        <pc:grpChg chg="add">
          <ac:chgData name="EZEMA, CHUKWUJEKWU (Student)" userId="272bd215-175b-43b1-80bf-e0b07e6bdb92" providerId="ADAL" clId="{1DCE6A17-02C8-43CD-8289-2366645FC8A6}" dt="2023-02-21T14:13:06.271" v="2522" actId="26606"/>
          <ac:grpSpMkLst>
            <pc:docMk/>
            <pc:sldMk cId="2810660563" sldId="270"/>
            <ac:grpSpMk id="33" creationId="{B57BDC17-F1B3-455F-BBF1-680AA1F25C06}"/>
          </ac:grpSpMkLst>
        </pc:grpChg>
        <pc:graphicFrameChg chg="add mod modGraphic">
          <ac:chgData name="EZEMA, CHUKWUJEKWU (Student)" userId="272bd215-175b-43b1-80bf-e0b07e6bdb92" providerId="ADAL" clId="{1DCE6A17-02C8-43CD-8289-2366645FC8A6}" dt="2023-02-21T14:13:06.271" v="2522" actId="26606"/>
          <ac:graphicFrameMkLst>
            <pc:docMk/>
            <pc:sldMk cId="2810660563" sldId="270"/>
            <ac:graphicFrameMk id="14" creationId="{0DFD7EDA-9D36-FE21-7A9B-73DBC8CEEA35}"/>
          </ac:graphicFrameMkLst>
        </pc:graphicFrameChg>
        <pc:picChg chg="del mod">
          <ac:chgData name="EZEMA, CHUKWUJEKWU (Student)" userId="272bd215-175b-43b1-80bf-e0b07e6bdb92" providerId="ADAL" clId="{1DCE6A17-02C8-43CD-8289-2366645FC8A6}" dt="2023-02-21T14:06:57.867" v="2511" actId="478"/>
          <ac:picMkLst>
            <pc:docMk/>
            <pc:sldMk cId="2810660563" sldId="270"/>
            <ac:picMk id="3" creationId="{25D7E3DE-16C9-40C7-CC64-48867D0985BC}"/>
          </ac:picMkLst>
        </pc:picChg>
      </pc:sldChg>
      <pc:sldChg chg="addSp delSp modSp mod setBg">
        <pc:chgData name="EZEMA, CHUKWUJEKWU (Student)" userId="272bd215-175b-43b1-80bf-e0b07e6bdb92" providerId="ADAL" clId="{1DCE6A17-02C8-43CD-8289-2366645FC8A6}" dt="2023-02-21T15:50:34.063" v="2970" actId="14100"/>
        <pc:sldMkLst>
          <pc:docMk/>
          <pc:sldMk cId="3544474714" sldId="272"/>
        </pc:sldMkLst>
        <pc:spChg chg="mod">
          <ac:chgData name="EZEMA, CHUKWUJEKWU (Student)" userId="272bd215-175b-43b1-80bf-e0b07e6bdb92" providerId="ADAL" clId="{1DCE6A17-02C8-43CD-8289-2366645FC8A6}" dt="2023-02-21T15:49:03.455" v="2923" actId="14100"/>
          <ac:spMkLst>
            <pc:docMk/>
            <pc:sldMk cId="3544474714" sldId="272"/>
            <ac:spMk id="4" creationId="{B2BD046D-D4D3-5C48-9D68-AE42423390A9}"/>
          </ac:spMkLst>
        </pc:spChg>
        <pc:spChg chg="mod">
          <ac:chgData name="EZEMA, CHUKWUJEKWU (Student)" userId="272bd215-175b-43b1-80bf-e0b07e6bdb92" providerId="ADAL" clId="{1DCE6A17-02C8-43CD-8289-2366645FC8A6}" dt="2023-02-21T15:50:34.063" v="2970" actId="14100"/>
          <ac:spMkLst>
            <pc:docMk/>
            <pc:sldMk cId="3544474714" sldId="272"/>
            <ac:spMk id="9" creationId="{0087AA53-A2BE-554B-AAE4-C6D527006499}"/>
          </ac:spMkLst>
        </pc:spChg>
        <pc:spChg chg="del">
          <ac:chgData name="EZEMA, CHUKWUJEKWU (Student)" userId="272bd215-175b-43b1-80bf-e0b07e6bdb92" providerId="ADAL" clId="{1DCE6A17-02C8-43CD-8289-2366645FC8A6}" dt="2023-02-21T15:09:59.164" v="2750" actId="26606"/>
          <ac:spMkLst>
            <pc:docMk/>
            <pc:sldMk cId="3544474714" sldId="272"/>
            <ac:spMk id="26" creationId="{C0A1ED06-4733-4020-9C60-81D4D801408D}"/>
          </ac:spMkLst>
        </pc:spChg>
        <pc:spChg chg="del">
          <ac:chgData name="EZEMA, CHUKWUJEKWU (Student)" userId="272bd215-175b-43b1-80bf-e0b07e6bdb92" providerId="ADAL" clId="{1DCE6A17-02C8-43CD-8289-2366645FC8A6}" dt="2023-02-21T15:09:59.164" v="2750" actId="26606"/>
          <ac:spMkLst>
            <pc:docMk/>
            <pc:sldMk cId="3544474714" sldId="272"/>
            <ac:spMk id="28" creationId="{B0CA3509-3AF9-45FE-93ED-57BB5D5E8E07}"/>
          </ac:spMkLst>
        </pc:spChg>
        <pc:spChg chg="add">
          <ac:chgData name="EZEMA, CHUKWUJEKWU (Student)" userId="272bd215-175b-43b1-80bf-e0b07e6bdb92" providerId="ADAL" clId="{1DCE6A17-02C8-43CD-8289-2366645FC8A6}" dt="2023-02-21T15:09:59.164" v="2750" actId="26606"/>
          <ac:spMkLst>
            <pc:docMk/>
            <pc:sldMk cId="3544474714" sldId="272"/>
            <ac:spMk id="33" creationId="{2B1D4F77-A17C-43D7-B7FA-545148E4E93D}"/>
          </ac:spMkLst>
        </pc:spChg>
        <pc:picChg chg="mod">
          <ac:chgData name="EZEMA, CHUKWUJEKWU (Student)" userId="272bd215-175b-43b1-80bf-e0b07e6bdb92" providerId="ADAL" clId="{1DCE6A17-02C8-43CD-8289-2366645FC8A6}" dt="2023-02-21T15:49:07.966" v="2924" actId="1076"/>
          <ac:picMkLst>
            <pc:docMk/>
            <pc:sldMk cId="3544474714" sldId="272"/>
            <ac:picMk id="20" creationId="{106526BD-C521-C80B-EA19-6D4EDE6AEFD4}"/>
          </ac:picMkLst>
        </pc:picChg>
      </pc:sldChg>
      <pc:sldChg chg="modSp mod setBg">
        <pc:chgData name="EZEMA, CHUKWUJEKWU (Student)" userId="272bd215-175b-43b1-80bf-e0b07e6bdb92" providerId="ADAL" clId="{1DCE6A17-02C8-43CD-8289-2366645FC8A6}" dt="2023-02-21T14:20:56.480" v="2551" actId="207"/>
        <pc:sldMkLst>
          <pc:docMk/>
          <pc:sldMk cId="1491976537" sldId="279"/>
        </pc:sldMkLst>
        <pc:spChg chg="mod">
          <ac:chgData name="EZEMA, CHUKWUJEKWU (Student)" userId="272bd215-175b-43b1-80bf-e0b07e6bdb92" providerId="ADAL" clId="{1DCE6A17-02C8-43CD-8289-2366645FC8A6}" dt="2023-02-21T14:20:56.480" v="2551" actId="207"/>
          <ac:spMkLst>
            <pc:docMk/>
            <pc:sldMk cId="1491976537" sldId="279"/>
            <ac:spMk id="2" creationId="{DB7E8CC7-0DE5-3530-2981-14F809A640B2}"/>
          </ac:spMkLst>
        </pc:spChg>
        <pc:spChg chg="mod">
          <ac:chgData name="EZEMA, CHUKWUJEKWU (Student)" userId="272bd215-175b-43b1-80bf-e0b07e6bdb92" providerId="ADAL" clId="{1DCE6A17-02C8-43CD-8289-2366645FC8A6}" dt="2023-02-21T14:20:50.142" v="2550" actId="207"/>
          <ac:spMkLst>
            <pc:docMk/>
            <pc:sldMk cId="1491976537" sldId="279"/>
            <ac:spMk id="11" creationId="{00CC22B5-8500-2C45-91DE-A596A6DF1C3B}"/>
          </ac:spMkLst>
        </pc:spChg>
      </pc:sldChg>
      <pc:sldChg chg="addSp modSp mod">
        <pc:chgData name="EZEMA, CHUKWUJEKWU (Student)" userId="272bd215-175b-43b1-80bf-e0b07e6bdb92" providerId="ADAL" clId="{1DCE6A17-02C8-43CD-8289-2366645FC8A6}" dt="2023-02-21T14:58:10.695" v="2749" actId="20577"/>
        <pc:sldMkLst>
          <pc:docMk/>
          <pc:sldMk cId="1067902553" sldId="281"/>
        </pc:sldMkLst>
        <pc:spChg chg="mod">
          <ac:chgData name="EZEMA, CHUKWUJEKWU (Student)" userId="272bd215-175b-43b1-80bf-e0b07e6bdb92" providerId="ADAL" clId="{1DCE6A17-02C8-43CD-8289-2366645FC8A6}" dt="2023-02-21T14:58:10.695" v="2749" actId="20577"/>
          <ac:spMkLst>
            <pc:docMk/>
            <pc:sldMk cId="1067902553" sldId="281"/>
            <ac:spMk id="6" creationId="{2D4BA697-580E-5544-8F2F-194AD99B859F}"/>
          </ac:spMkLst>
        </pc:spChg>
        <pc:picChg chg="add mod">
          <ac:chgData name="EZEMA, CHUKWUJEKWU (Student)" userId="272bd215-175b-43b1-80bf-e0b07e6bdb92" providerId="ADAL" clId="{1DCE6A17-02C8-43CD-8289-2366645FC8A6}" dt="2023-02-21T14:57:42.224" v="2748" actId="1076"/>
          <ac:picMkLst>
            <pc:docMk/>
            <pc:sldMk cId="1067902553" sldId="281"/>
            <ac:picMk id="4" creationId="{CEAB514C-7CED-998B-787B-FD9474D88A11}"/>
          </ac:picMkLst>
        </pc:picChg>
      </pc:sldChg>
      <pc:sldChg chg="addSp delSp modSp mod modClrScheme chgLayout">
        <pc:chgData name="EZEMA, CHUKWUJEKWU (Student)" userId="272bd215-175b-43b1-80bf-e0b07e6bdb92" providerId="ADAL" clId="{1DCE6A17-02C8-43CD-8289-2366645FC8A6}" dt="2023-02-21T14:31:16.078" v="2627"/>
        <pc:sldMkLst>
          <pc:docMk/>
          <pc:sldMk cId="442323723" sldId="282"/>
        </pc:sldMkLst>
        <pc:spChg chg="add mod">
          <ac:chgData name="EZEMA, CHUKWUJEKWU (Student)" userId="272bd215-175b-43b1-80bf-e0b07e6bdb92" providerId="ADAL" clId="{1DCE6A17-02C8-43CD-8289-2366645FC8A6}" dt="2023-02-21T14:05:02.816" v="2501" actId="21"/>
          <ac:spMkLst>
            <pc:docMk/>
            <pc:sldMk cId="442323723" sldId="282"/>
            <ac:spMk id="2" creationId="{8A1D8173-2C36-9B8F-0AA8-69278F5CBF00}"/>
          </ac:spMkLst>
        </pc:spChg>
        <pc:spChg chg="add del mod">
          <ac:chgData name="EZEMA, CHUKWUJEKWU (Student)" userId="272bd215-175b-43b1-80bf-e0b07e6bdb92" providerId="ADAL" clId="{1DCE6A17-02C8-43CD-8289-2366645FC8A6}" dt="2023-02-18T22:52:09.114" v="823"/>
          <ac:spMkLst>
            <pc:docMk/>
            <pc:sldMk cId="442323723" sldId="282"/>
            <ac:spMk id="2" creationId="{BBD51ED5-8EBA-AC1C-A537-B22697E8434A}"/>
          </ac:spMkLst>
        </pc:spChg>
        <pc:spChg chg="add del mod ord">
          <ac:chgData name="EZEMA, CHUKWUJEKWU (Student)" userId="272bd215-175b-43b1-80bf-e0b07e6bdb92" providerId="ADAL" clId="{1DCE6A17-02C8-43CD-8289-2366645FC8A6}" dt="2023-02-21T14:16:08.915" v="2525" actId="931"/>
          <ac:spMkLst>
            <pc:docMk/>
            <pc:sldMk cId="442323723" sldId="282"/>
            <ac:spMk id="3" creationId="{B209BE41-9810-A489-D35E-683085363EF1}"/>
          </ac:spMkLst>
        </pc:spChg>
        <pc:spChg chg="add del mod ord">
          <ac:chgData name="EZEMA, CHUKWUJEKWU (Student)" userId="272bd215-175b-43b1-80bf-e0b07e6bdb92" providerId="ADAL" clId="{1DCE6A17-02C8-43CD-8289-2366645FC8A6}" dt="2023-02-21T14:18:05.951" v="2531" actId="931"/>
          <ac:spMkLst>
            <pc:docMk/>
            <pc:sldMk cId="442323723" sldId="282"/>
            <ac:spMk id="4" creationId="{1586F66F-B8DD-D71D-6E1C-914E0474F24D}"/>
          </ac:spMkLst>
        </pc:spChg>
        <pc:spChg chg="add del mod">
          <ac:chgData name="EZEMA, CHUKWUJEKWU (Student)" userId="272bd215-175b-43b1-80bf-e0b07e6bdb92" providerId="ADAL" clId="{1DCE6A17-02C8-43CD-8289-2366645FC8A6}" dt="2023-02-18T23:07:34.455" v="1199"/>
          <ac:spMkLst>
            <pc:docMk/>
            <pc:sldMk cId="442323723" sldId="282"/>
            <ac:spMk id="4" creationId="{626D4AE9-0CCA-9A88-157D-E66E4D3741DA}"/>
          </ac:spMkLst>
        </pc:spChg>
        <pc:spChg chg="add del mod">
          <ac:chgData name="EZEMA, CHUKWUJEKWU (Student)" userId="272bd215-175b-43b1-80bf-e0b07e6bdb92" providerId="ADAL" clId="{1DCE6A17-02C8-43CD-8289-2366645FC8A6}" dt="2023-02-18T23:08:22.069" v="1200" actId="12084"/>
          <ac:spMkLst>
            <pc:docMk/>
            <pc:sldMk cId="442323723" sldId="282"/>
            <ac:spMk id="5" creationId="{3AD8BC9B-473D-EEEF-3EC5-D86D2F805AA4}"/>
          </ac:spMkLst>
        </pc:spChg>
        <pc:spChg chg="add del mod">
          <ac:chgData name="EZEMA, CHUKWUJEKWU (Student)" userId="272bd215-175b-43b1-80bf-e0b07e6bdb92" providerId="ADAL" clId="{1DCE6A17-02C8-43CD-8289-2366645FC8A6}" dt="2023-02-19T04:03:26.445" v="1797" actId="12084"/>
          <ac:spMkLst>
            <pc:docMk/>
            <pc:sldMk cId="442323723" sldId="282"/>
            <ac:spMk id="7" creationId="{F4CC1B2C-AD79-CBE9-CB72-587CAB126594}"/>
          </ac:spMkLst>
        </pc:spChg>
        <pc:spChg chg="add mod">
          <ac:chgData name="EZEMA, CHUKWUJEKWU (Student)" userId="272bd215-175b-43b1-80bf-e0b07e6bdb92" providerId="ADAL" clId="{1DCE6A17-02C8-43CD-8289-2366645FC8A6}" dt="2023-02-21T14:30:15.766" v="2625" actId="20577"/>
          <ac:spMkLst>
            <pc:docMk/>
            <pc:sldMk cId="442323723" sldId="282"/>
            <ac:spMk id="10" creationId="{7650CE5F-EF68-3F90-4999-01175D5EC608}"/>
          </ac:spMkLst>
        </pc:spChg>
        <pc:spChg chg="mod">
          <ac:chgData name="EZEMA, CHUKWUJEKWU (Student)" userId="272bd215-175b-43b1-80bf-e0b07e6bdb92" providerId="ADAL" clId="{1DCE6A17-02C8-43CD-8289-2366645FC8A6}" dt="2023-02-21T12:18:54.536" v="2012" actId="207"/>
          <ac:spMkLst>
            <pc:docMk/>
            <pc:sldMk cId="442323723" sldId="282"/>
            <ac:spMk id="18" creationId="{3FDECAE3-36C4-B048-BBC3-A0828AC8256E}"/>
          </ac:spMkLst>
        </pc:spChg>
        <pc:spChg chg="mod ord">
          <ac:chgData name="EZEMA, CHUKWUJEKWU (Student)" userId="272bd215-175b-43b1-80bf-e0b07e6bdb92" providerId="ADAL" clId="{1DCE6A17-02C8-43CD-8289-2366645FC8A6}" dt="2023-02-21T14:31:16.078" v="2627"/>
          <ac:spMkLst>
            <pc:docMk/>
            <pc:sldMk cId="442323723" sldId="282"/>
            <ac:spMk id="33" creationId="{C39E92EF-EA57-D14F-879A-1E01FCAE5C7C}"/>
          </ac:spMkLst>
        </pc:spChg>
        <pc:graphicFrameChg chg="add del mod">
          <ac:chgData name="EZEMA, CHUKWUJEKWU (Student)" userId="272bd215-175b-43b1-80bf-e0b07e6bdb92" providerId="ADAL" clId="{1DCE6A17-02C8-43CD-8289-2366645FC8A6}" dt="2023-02-19T04:01:26.964" v="1792" actId="11529"/>
          <ac:graphicFrameMkLst>
            <pc:docMk/>
            <pc:sldMk cId="442323723" sldId="282"/>
            <ac:graphicFrameMk id="6" creationId="{BE37D9D4-306C-465D-1B7E-6A8953D065DC}"/>
          </ac:graphicFrameMkLst>
        </pc:graphicFrameChg>
        <pc:graphicFrameChg chg="add del mod">
          <ac:chgData name="EZEMA, CHUKWUJEKWU (Student)" userId="272bd215-175b-43b1-80bf-e0b07e6bdb92" providerId="ADAL" clId="{1DCE6A17-02C8-43CD-8289-2366645FC8A6}" dt="2023-02-21T14:04:27.644" v="2499" actId="11529"/>
          <ac:graphicFrameMkLst>
            <pc:docMk/>
            <pc:sldMk cId="442323723" sldId="282"/>
            <ac:graphicFrameMk id="8" creationId="{7FCCD1FF-EE40-9081-17AA-76F6AB693FA6}"/>
          </ac:graphicFrameMkLst>
        </pc:graphicFrameChg>
        <pc:graphicFrameChg chg="del mod">
          <ac:chgData name="EZEMA, CHUKWUJEKWU (Student)" userId="272bd215-175b-43b1-80bf-e0b07e6bdb92" providerId="ADAL" clId="{1DCE6A17-02C8-43CD-8289-2366645FC8A6}" dt="2023-02-21T14:04:03.003" v="2497" actId="478"/>
          <ac:graphicFrameMkLst>
            <pc:docMk/>
            <pc:sldMk cId="442323723" sldId="282"/>
            <ac:graphicFrameMk id="21" creationId="{EB492A3A-8242-408E-5CD9-C2D9E7D55ED1}"/>
          </ac:graphicFrameMkLst>
        </pc:graphicFrameChg>
        <pc:graphicFrameChg chg="del mod">
          <ac:chgData name="EZEMA, CHUKWUJEKWU (Student)" userId="272bd215-175b-43b1-80bf-e0b07e6bdb92" providerId="ADAL" clId="{1DCE6A17-02C8-43CD-8289-2366645FC8A6}" dt="2023-02-19T04:08:03.539" v="1801" actId="478"/>
          <ac:graphicFrameMkLst>
            <pc:docMk/>
            <pc:sldMk cId="442323723" sldId="282"/>
            <ac:graphicFrameMk id="23" creationId="{BBF4BB8D-50C3-C9FE-B14A-F61B0E055DD3}"/>
          </ac:graphicFrameMkLst>
        </pc:graphicFrameChg>
        <pc:picChg chg="del">
          <ac:chgData name="EZEMA, CHUKWUJEKWU (Student)" userId="272bd215-175b-43b1-80bf-e0b07e6bdb92" providerId="ADAL" clId="{1DCE6A17-02C8-43CD-8289-2366645FC8A6}" dt="2023-02-18T22:49:59.964" v="818" actId="478"/>
          <ac:picMkLst>
            <pc:docMk/>
            <pc:sldMk cId="442323723" sldId="282"/>
            <ac:picMk id="3" creationId="{E19C71BE-CF6E-CDF6-C103-2FC8323056FC}"/>
          </ac:picMkLst>
        </pc:picChg>
        <pc:picChg chg="add mod">
          <ac:chgData name="EZEMA, CHUKWUJEKWU (Student)" userId="272bd215-175b-43b1-80bf-e0b07e6bdb92" providerId="ADAL" clId="{1DCE6A17-02C8-43CD-8289-2366645FC8A6}" dt="2023-02-21T14:18:30.696" v="2541" actId="14100"/>
          <ac:picMkLst>
            <pc:docMk/>
            <pc:sldMk cId="442323723" sldId="282"/>
            <ac:picMk id="6" creationId="{37540D97-0B3D-BA50-86F7-66294DAA47ED}"/>
          </ac:picMkLst>
        </pc:picChg>
        <pc:picChg chg="add mod">
          <ac:chgData name="EZEMA, CHUKWUJEKWU (Student)" userId="272bd215-175b-43b1-80bf-e0b07e6bdb92" providerId="ADAL" clId="{1DCE6A17-02C8-43CD-8289-2366645FC8A6}" dt="2023-02-21T14:18:37.603" v="2546" actId="1037"/>
          <ac:picMkLst>
            <pc:docMk/>
            <pc:sldMk cId="442323723" sldId="282"/>
            <ac:picMk id="9" creationId="{4F633A60-6B75-1575-4152-6AF35C4EBAB5}"/>
          </ac:picMkLst>
        </pc:picChg>
        <pc:picChg chg="del">
          <ac:chgData name="EZEMA, CHUKWUJEKWU (Student)" userId="272bd215-175b-43b1-80bf-e0b07e6bdb92" providerId="ADAL" clId="{1DCE6A17-02C8-43CD-8289-2366645FC8A6}" dt="2023-02-18T22:53:02.543" v="854" actId="478"/>
          <ac:picMkLst>
            <pc:docMk/>
            <pc:sldMk cId="442323723" sldId="282"/>
            <ac:picMk id="25" creationId="{EC0A15D7-2E45-3018-3BF3-38824544C7E3}"/>
          </ac:picMkLst>
        </pc:picChg>
      </pc:sldChg>
      <pc:sldChg chg="del">
        <pc:chgData name="EZEMA, CHUKWUJEKWU (Student)" userId="272bd215-175b-43b1-80bf-e0b07e6bdb92" providerId="ADAL" clId="{1DCE6A17-02C8-43CD-8289-2366645FC8A6}" dt="2023-02-21T14:49:49.351" v="2726" actId="47"/>
        <pc:sldMkLst>
          <pc:docMk/>
          <pc:sldMk cId="1720811952" sldId="283"/>
        </pc:sldMkLst>
      </pc:sldChg>
      <pc:sldChg chg="del setBg">
        <pc:chgData name="EZEMA, CHUKWUJEKWU (Student)" userId="272bd215-175b-43b1-80bf-e0b07e6bdb92" providerId="ADAL" clId="{1DCE6A17-02C8-43CD-8289-2366645FC8A6}" dt="2023-02-21T14:49:37.541" v="2724" actId="47"/>
        <pc:sldMkLst>
          <pc:docMk/>
          <pc:sldMk cId="3807694870" sldId="284"/>
        </pc:sldMkLst>
      </pc:sldChg>
      <pc:sldChg chg="del">
        <pc:chgData name="EZEMA, CHUKWUJEKWU (Student)" userId="272bd215-175b-43b1-80bf-e0b07e6bdb92" providerId="ADAL" clId="{1DCE6A17-02C8-43CD-8289-2366645FC8A6}" dt="2023-02-21T14:49:42.903" v="2725" actId="47"/>
        <pc:sldMkLst>
          <pc:docMk/>
          <pc:sldMk cId="1306624738" sldId="285"/>
        </pc:sldMkLst>
      </pc:sldChg>
      <pc:sldChg chg="addSp delSp modSp new mod setBg">
        <pc:chgData name="EZEMA, CHUKWUJEKWU (Student)" userId="272bd215-175b-43b1-80bf-e0b07e6bdb92" providerId="ADAL" clId="{1DCE6A17-02C8-43CD-8289-2366645FC8A6}" dt="2023-02-21T14:20:07.448" v="2547" actId="207"/>
        <pc:sldMkLst>
          <pc:docMk/>
          <pc:sldMk cId="291045423" sldId="286"/>
        </pc:sldMkLst>
        <pc:spChg chg="mod">
          <ac:chgData name="EZEMA, CHUKWUJEKWU (Student)" userId="272bd215-175b-43b1-80bf-e0b07e6bdb92" providerId="ADAL" clId="{1DCE6A17-02C8-43CD-8289-2366645FC8A6}" dt="2023-02-21T12:15:28.471" v="2007" actId="26606"/>
          <ac:spMkLst>
            <pc:docMk/>
            <pc:sldMk cId="291045423" sldId="286"/>
            <ac:spMk id="2" creationId="{41A5C889-DAAF-6742-5D08-E7CCB17BDCAF}"/>
          </ac:spMkLst>
        </pc:spChg>
        <pc:spChg chg="mod ord">
          <ac:chgData name="EZEMA, CHUKWUJEKWU (Student)" userId="272bd215-175b-43b1-80bf-e0b07e6bdb92" providerId="ADAL" clId="{1DCE6A17-02C8-43CD-8289-2366645FC8A6}" dt="2023-02-21T12:15:28.471" v="2007" actId="26606"/>
          <ac:spMkLst>
            <pc:docMk/>
            <pc:sldMk cId="291045423" sldId="286"/>
            <ac:spMk id="3" creationId="{0496D3A2-1F0F-FEED-7875-D85C483684C5}"/>
          </ac:spMkLst>
        </pc:spChg>
        <pc:spChg chg="add del">
          <ac:chgData name="EZEMA, CHUKWUJEKWU (Student)" userId="272bd215-175b-43b1-80bf-e0b07e6bdb92" providerId="ADAL" clId="{1DCE6A17-02C8-43CD-8289-2366645FC8A6}" dt="2023-02-18T21:42:50.633" v="32" actId="26606"/>
          <ac:spMkLst>
            <pc:docMk/>
            <pc:sldMk cId="291045423" sldId="286"/>
            <ac:spMk id="9" creationId="{2C61293E-6EBE-43EF-A52C-9BEBFD7679D4}"/>
          </ac:spMkLst>
        </pc:spChg>
        <pc:spChg chg="add del">
          <ac:chgData name="EZEMA, CHUKWUJEKWU (Student)" userId="272bd215-175b-43b1-80bf-e0b07e6bdb92" providerId="ADAL" clId="{1DCE6A17-02C8-43CD-8289-2366645FC8A6}" dt="2023-02-21T12:15:28.471" v="2007" actId="26606"/>
          <ac:spMkLst>
            <pc:docMk/>
            <pc:sldMk cId="291045423" sldId="286"/>
            <ac:spMk id="10" creationId="{59A309A7-1751-4ABE-A3C1-EEC40366AD89}"/>
          </ac:spMkLst>
        </pc:spChg>
        <pc:spChg chg="add del">
          <ac:chgData name="EZEMA, CHUKWUJEKWU (Student)" userId="272bd215-175b-43b1-80bf-e0b07e6bdb92" providerId="ADAL" clId="{1DCE6A17-02C8-43CD-8289-2366645FC8A6}" dt="2023-02-18T21:42:50.633" v="32" actId="26606"/>
          <ac:spMkLst>
            <pc:docMk/>
            <pc:sldMk cId="291045423" sldId="286"/>
            <ac:spMk id="11" creationId="{21540236-BFD5-4A9D-8840-4703E7F76825}"/>
          </ac:spMkLst>
        </pc:spChg>
        <pc:spChg chg="add del">
          <ac:chgData name="EZEMA, CHUKWUJEKWU (Student)" userId="272bd215-175b-43b1-80bf-e0b07e6bdb92" providerId="ADAL" clId="{1DCE6A17-02C8-43CD-8289-2366645FC8A6}" dt="2023-02-21T12:15:28.471" v="2007" actId="26606"/>
          <ac:spMkLst>
            <pc:docMk/>
            <pc:sldMk cId="291045423" sldId="286"/>
            <ac:spMk id="12" creationId="{967D8EB6-EAE1-4F9C-B398-83321E287204}"/>
          </ac:spMkLst>
        </pc:spChg>
        <pc:spChg chg="add">
          <ac:chgData name="EZEMA, CHUKWUJEKWU (Student)" userId="272bd215-175b-43b1-80bf-e0b07e6bdb92" providerId="ADAL" clId="{1DCE6A17-02C8-43CD-8289-2366645FC8A6}" dt="2023-02-21T12:15:28.471" v="2007" actId="26606"/>
          <ac:spMkLst>
            <pc:docMk/>
            <pc:sldMk cId="291045423" sldId="286"/>
            <ac:spMk id="17" creationId="{8E20FA99-AAAC-4AF3-9FAE-707420324F1C}"/>
          </ac:spMkLst>
        </pc:spChg>
        <pc:spChg chg="add">
          <ac:chgData name="EZEMA, CHUKWUJEKWU (Student)" userId="272bd215-175b-43b1-80bf-e0b07e6bdb92" providerId="ADAL" clId="{1DCE6A17-02C8-43CD-8289-2366645FC8A6}" dt="2023-02-21T12:15:28.471" v="2007" actId="26606"/>
          <ac:spMkLst>
            <pc:docMk/>
            <pc:sldMk cId="291045423" sldId="286"/>
            <ac:spMk id="19" creationId="{9573BE85-6043-4C3A-A7DD-483A0A5FB740}"/>
          </ac:spMkLst>
        </pc:spChg>
        <pc:picChg chg="add del">
          <ac:chgData name="EZEMA, CHUKWUJEKWU (Student)" userId="272bd215-175b-43b1-80bf-e0b07e6bdb92" providerId="ADAL" clId="{1DCE6A17-02C8-43CD-8289-2366645FC8A6}" dt="2023-02-18T21:42:50.633" v="32" actId="26606"/>
          <ac:picMkLst>
            <pc:docMk/>
            <pc:sldMk cId="291045423" sldId="286"/>
            <ac:picMk id="5" creationId="{D8CFBBFC-A5E9-17ED-CF62-4C563EE7CCF1}"/>
          </ac:picMkLst>
        </pc:picChg>
        <pc:picChg chg="add mod">
          <ac:chgData name="EZEMA, CHUKWUJEKWU (Student)" userId="272bd215-175b-43b1-80bf-e0b07e6bdb92" providerId="ADAL" clId="{1DCE6A17-02C8-43CD-8289-2366645FC8A6}" dt="2023-02-21T14:20:07.448" v="2547" actId="207"/>
          <ac:picMkLst>
            <pc:docMk/>
            <pc:sldMk cId="291045423" sldId="286"/>
            <ac:picMk id="7" creationId="{1F04804F-7760-3074-8BE4-6F6C34624929}"/>
          </ac:picMkLst>
        </pc:picChg>
      </pc:sldChg>
      <pc:sldChg chg="addSp delSp modSp new mod setBg">
        <pc:chgData name="EZEMA, CHUKWUJEKWU (Student)" userId="272bd215-175b-43b1-80bf-e0b07e6bdb92" providerId="ADAL" clId="{1DCE6A17-02C8-43CD-8289-2366645FC8A6}" dt="2023-02-21T15:42:34.352" v="2915" actId="20577"/>
        <pc:sldMkLst>
          <pc:docMk/>
          <pc:sldMk cId="4179431156" sldId="287"/>
        </pc:sldMkLst>
        <pc:spChg chg="mod">
          <ac:chgData name="EZEMA, CHUKWUJEKWU (Student)" userId="272bd215-175b-43b1-80bf-e0b07e6bdb92" providerId="ADAL" clId="{1DCE6A17-02C8-43CD-8289-2366645FC8A6}" dt="2023-02-18T21:58:58.362" v="69" actId="26606"/>
          <ac:spMkLst>
            <pc:docMk/>
            <pc:sldMk cId="4179431156" sldId="287"/>
            <ac:spMk id="2" creationId="{12C305CB-6D39-3106-C02C-6CED19766F0E}"/>
          </ac:spMkLst>
        </pc:spChg>
        <pc:spChg chg="mod">
          <ac:chgData name="EZEMA, CHUKWUJEKWU (Student)" userId="272bd215-175b-43b1-80bf-e0b07e6bdb92" providerId="ADAL" clId="{1DCE6A17-02C8-43CD-8289-2366645FC8A6}" dt="2023-02-21T15:42:34.352" v="2915" actId="20577"/>
          <ac:spMkLst>
            <pc:docMk/>
            <pc:sldMk cId="4179431156" sldId="287"/>
            <ac:spMk id="3" creationId="{CD875EA7-51F1-AB6B-3DD0-87810388A35A}"/>
          </ac:spMkLst>
        </pc:spChg>
        <pc:spChg chg="add del">
          <ac:chgData name="EZEMA, CHUKWUJEKWU (Student)" userId="272bd215-175b-43b1-80bf-e0b07e6bdb92" providerId="ADAL" clId="{1DCE6A17-02C8-43CD-8289-2366645FC8A6}" dt="2023-02-18T22:11:59.221" v="196"/>
          <ac:spMkLst>
            <pc:docMk/>
            <pc:sldMk cId="4179431156" sldId="287"/>
            <ac:spMk id="4" creationId="{B286A8BC-5AD5-0421-C4A9-8C1ABDA43BE0}"/>
          </ac:spMkLst>
        </pc:spChg>
        <pc:spChg chg="add mod">
          <ac:chgData name="EZEMA, CHUKWUJEKWU (Student)" userId="272bd215-175b-43b1-80bf-e0b07e6bdb92" providerId="ADAL" clId="{1DCE6A17-02C8-43CD-8289-2366645FC8A6}" dt="2023-02-18T22:13:19.132" v="210" actId="26606"/>
          <ac:spMkLst>
            <pc:docMk/>
            <pc:sldMk cId="4179431156" sldId="287"/>
            <ac:spMk id="6" creationId="{1F039556-E687-00DE-F3BB-5AEE5B5BC39B}"/>
          </ac:spMkLst>
        </pc:spChg>
        <pc:picChg chg="add mod">
          <ac:chgData name="EZEMA, CHUKWUJEKWU (Student)" userId="272bd215-175b-43b1-80bf-e0b07e6bdb92" providerId="ADAL" clId="{1DCE6A17-02C8-43CD-8289-2366645FC8A6}" dt="2023-02-18T22:13:19.132" v="210" actId="26606"/>
          <ac:picMkLst>
            <pc:docMk/>
            <pc:sldMk cId="4179431156" sldId="287"/>
            <ac:picMk id="5" creationId="{E95F6372-AD81-690A-991F-32D3C12BB09C}"/>
          </ac:picMkLst>
        </pc:picChg>
        <pc:cxnChg chg="add del">
          <ac:chgData name="EZEMA, CHUKWUJEKWU (Student)" userId="272bd215-175b-43b1-80bf-e0b07e6bdb92" providerId="ADAL" clId="{1DCE6A17-02C8-43CD-8289-2366645FC8A6}" dt="2023-02-18T22:13:19.132" v="210" actId="26606"/>
          <ac:cxnSpMkLst>
            <pc:docMk/>
            <pc:sldMk cId="4179431156" sldId="287"/>
            <ac:cxnSpMk id="9" creationId="{A7F400EE-A8A5-48AF-B4D6-291B52C6F0B0}"/>
          </ac:cxnSpMkLst>
        </pc:cxnChg>
        <pc:cxnChg chg="add">
          <ac:chgData name="EZEMA, CHUKWUJEKWU (Student)" userId="272bd215-175b-43b1-80bf-e0b07e6bdb92" providerId="ADAL" clId="{1DCE6A17-02C8-43CD-8289-2366645FC8A6}" dt="2023-02-18T22:13:19.132" v="210" actId="26606"/>
          <ac:cxnSpMkLst>
            <pc:docMk/>
            <pc:sldMk cId="4179431156" sldId="287"/>
            <ac:cxnSpMk id="14" creationId="{A7F400EE-A8A5-48AF-B4D6-291B52C6F0B0}"/>
          </ac:cxnSpMkLst>
        </pc:cxnChg>
      </pc:sldChg>
      <pc:sldChg chg="addSp delSp modSp new mod setBg">
        <pc:chgData name="EZEMA, CHUKWUJEKWU (Student)" userId="272bd215-175b-43b1-80bf-e0b07e6bdb92" providerId="ADAL" clId="{1DCE6A17-02C8-43CD-8289-2366645FC8A6}" dt="2023-02-19T03:38:47.325" v="1649" actId="20577"/>
        <pc:sldMkLst>
          <pc:docMk/>
          <pc:sldMk cId="1922365127" sldId="288"/>
        </pc:sldMkLst>
        <pc:spChg chg="mod">
          <ac:chgData name="EZEMA, CHUKWUJEKWU (Student)" userId="272bd215-175b-43b1-80bf-e0b07e6bdb92" providerId="ADAL" clId="{1DCE6A17-02C8-43CD-8289-2366645FC8A6}" dt="2023-02-19T03:38:10.179" v="1646" actId="20577"/>
          <ac:spMkLst>
            <pc:docMk/>
            <pc:sldMk cId="1922365127" sldId="288"/>
            <ac:spMk id="2" creationId="{B56465E4-FC5B-3505-C8A0-707F69DCDDED}"/>
          </ac:spMkLst>
        </pc:spChg>
        <pc:spChg chg="del mod">
          <ac:chgData name="EZEMA, CHUKWUJEKWU (Student)" userId="272bd215-175b-43b1-80bf-e0b07e6bdb92" providerId="ADAL" clId="{1DCE6A17-02C8-43CD-8289-2366645FC8A6}" dt="2023-02-18T22:20:25.671" v="241" actId="26606"/>
          <ac:spMkLst>
            <pc:docMk/>
            <pc:sldMk cId="1922365127" sldId="288"/>
            <ac:spMk id="3" creationId="{4FC02583-D377-99AB-4031-0C419BD4A386}"/>
          </ac:spMkLst>
        </pc:spChg>
        <pc:spChg chg="add">
          <ac:chgData name="EZEMA, CHUKWUJEKWU (Student)" userId="272bd215-175b-43b1-80bf-e0b07e6bdb92" providerId="ADAL" clId="{1DCE6A17-02C8-43CD-8289-2366645FC8A6}" dt="2023-02-18T22:21:47.682" v="242" actId="26606"/>
          <ac:spMkLst>
            <pc:docMk/>
            <pc:sldMk cId="1922365127" sldId="288"/>
            <ac:spMk id="8" creationId="{0C541B88-1AE9-40C3-AFD5-967787C1979F}"/>
          </ac:spMkLst>
        </pc:spChg>
        <pc:spChg chg="add">
          <ac:chgData name="EZEMA, CHUKWUJEKWU (Student)" userId="272bd215-175b-43b1-80bf-e0b07e6bdb92" providerId="ADAL" clId="{1DCE6A17-02C8-43CD-8289-2366645FC8A6}" dt="2023-02-18T22:21:47.682" v="242" actId="26606"/>
          <ac:spMkLst>
            <pc:docMk/>
            <pc:sldMk cId="1922365127" sldId="288"/>
            <ac:spMk id="9" creationId="{E5F17139-31EE-46AC-B04F-DBBD852DD6CB}"/>
          </ac:spMkLst>
        </pc:spChg>
        <pc:spChg chg="add del">
          <ac:chgData name="EZEMA, CHUKWUJEKWU (Student)" userId="272bd215-175b-43b1-80bf-e0b07e6bdb92" providerId="ADAL" clId="{1DCE6A17-02C8-43CD-8289-2366645FC8A6}" dt="2023-02-18T22:20:15.740" v="238" actId="26606"/>
          <ac:spMkLst>
            <pc:docMk/>
            <pc:sldMk cId="1922365127" sldId="288"/>
            <ac:spMk id="10" creationId="{743AA782-23D1-4521-8CAD-47662984AA08}"/>
          </ac:spMkLst>
        </pc:spChg>
        <pc:spChg chg="add del">
          <ac:chgData name="EZEMA, CHUKWUJEKWU (Student)" userId="272bd215-175b-43b1-80bf-e0b07e6bdb92" providerId="ADAL" clId="{1DCE6A17-02C8-43CD-8289-2366645FC8A6}" dt="2023-02-18T22:20:15.740" v="238" actId="26606"/>
          <ac:spMkLst>
            <pc:docMk/>
            <pc:sldMk cId="1922365127" sldId="288"/>
            <ac:spMk id="12" creationId="{71877DBC-BB60-40F0-AC93-2ACDBAAE60CE}"/>
          </ac:spMkLst>
        </pc:spChg>
        <pc:spChg chg="add">
          <ac:chgData name="EZEMA, CHUKWUJEKWU (Student)" userId="272bd215-175b-43b1-80bf-e0b07e6bdb92" providerId="ADAL" clId="{1DCE6A17-02C8-43CD-8289-2366645FC8A6}" dt="2023-02-18T22:21:47.682" v="242" actId="26606"/>
          <ac:spMkLst>
            <pc:docMk/>
            <pc:sldMk cId="1922365127" sldId="288"/>
            <ac:spMk id="18" creationId="{89D16701-DA76-4F72-BB63-E2C3FFBDFE0F}"/>
          </ac:spMkLst>
        </pc:spChg>
        <pc:spChg chg="add">
          <ac:chgData name="EZEMA, CHUKWUJEKWU (Student)" userId="272bd215-175b-43b1-80bf-e0b07e6bdb92" providerId="ADAL" clId="{1DCE6A17-02C8-43CD-8289-2366645FC8A6}" dt="2023-02-18T22:21:47.682" v="242" actId="26606"/>
          <ac:spMkLst>
            <pc:docMk/>
            <pc:sldMk cId="1922365127" sldId="288"/>
            <ac:spMk id="20" creationId="{1CC28BE1-9DC6-43FE-9582-39F091098D77}"/>
          </ac:spMkLst>
        </pc:spChg>
        <pc:grpChg chg="add">
          <ac:chgData name="EZEMA, CHUKWUJEKWU (Student)" userId="272bd215-175b-43b1-80bf-e0b07e6bdb92" providerId="ADAL" clId="{1DCE6A17-02C8-43CD-8289-2366645FC8A6}" dt="2023-02-18T22:21:47.682" v="242" actId="26606"/>
          <ac:grpSpMkLst>
            <pc:docMk/>
            <pc:sldMk cId="1922365127" sldId="288"/>
            <ac:grpSpMk id="11" creationId="{7CF625D3-71A3-4F30-A096-8EF334E959D0}"/>
          </ac:grpSpMkLst>
        </pc:grpChg>
        <pc:grpChg chg="add">
          <ac:chgData name="EZEMA, CHUKWUJEKWU (Student)" userId="272bd215-175b-43b1-80bf-e0b07e6bdb92" providerId="ADAL" clId="{1DCE6A17-02C8-43CD-8289-2366645FC8A6}" dt="2023-02-18T22:21:47.682" v="242" actId="26606"/>
          <ac:grpSpMkLst>
            <pc:docMk/>
            <pc:sldMk cId="1922365127" sldId="288"/>
            <ac:grpSpMk id="22" creationId="{AF9AF3F3-CE0C-4125-BDD7-346487FA0B40}"/>
          </ac:grpSpMkLst>
        </pc:grpChg>
        <pc:graphicFrameChg chg="add mod modGraphic">
          <ac:chgData name="EZEMA, CHUKWUJEKWU (Student)" userId="272bd215-175b-43b1-80bf-e0b07e6bdb92" providerId="ADAL" clId="{1DCE6A17-02C8-43CD-8289-2366645FC8A6}" dt="2023-02-19T03:38:47.325" v="1649" actId="20577"/>
          <ac:graphicFrameMkLst>
            <pc:docMk/>
            <pc:sldMk cId="1922365127" sldId="288"/>
            <ac:graphicFrameMk id="5" creationId="{141FAAA0-2E91-2692-A343-773A27FB1F20}"/>
          </ac:graphicFrameMkLst>
        </pc:graphicFrameChg>
        <pc:picChg chg="add del">
          <ac:chgData name="EZEMA, CHUKWUJEKWU (Student)" userId="272bd215-175b-43b1-80bf-e0b07e6bdb92" providerId="ADAL" clId="{1DCE6A17-02C8-43CD-8289-2366645FC8A6}" dt="2023-02-18T22:20:15.740" v="238" actId="26606"/>
          <ac:picMkLst>
            <pc:docMk/>
            <pc:sldMk cId="1922365127" sldId="288"/>
            <ac:picMk id="7" creationId="{CA17487E-AC7C-31F8-386E-28AAAF71C228}"/>
          </ac:picMkLst>
        </pc:picChg>
        <pc:picChg chg="add del">
          <ac:chgData name="EZEMA, CHUKWUJEKWU (Student)" userId="272bd215-175b-43b1-80bf-e0b07e6bdb92" providerId="ADAL" clId="{1DCE6A17-02C8-43CD-8289-2366645FC8A6}" dt="2023-02-18T22:20:25.649" v="240" actId="26606"/>
          <ac:picMkLst>
            <pc:docMk/>
            <pc:sldMk cId="1922365127" sldId="288"/>
            <ac:picMk id="15" creationId="{7DF0C36C-907A-DCB7-9E5A-93DAF3F259DE}"/>
          </ac:picMkLst>
        </pc:picChg>
        <pc:cxnChg chg="add del">
          <ac:chgData name="EZEMA, CHUKWUJEKWU (Student)" userId="272bd215-175b-43b1-80bf-e0b07e6bdb92" providerId="ADAL" clId="{1DCE6A17-02C8-43CD-8289-2366645FC8A6}" dt="2023-02-18T22:20:25.649" v="240" actId="26606"/>
          <ac:cxnSpMkLst>
            <pc:docMk/>
            <pc:sldMk cId="1922365127" sldId="288"/>
            <ac:cxnSpMk id="14" creationId="{39B7FDC9-F0CE-43A7-9F2A-83DD09DC3453}"/>
          </ac:cxnSpMkLst>
        </pc:cxnChg>
      </pc:sldChg>
      <pc:sldChg chg="addSp delSp modSp new mod setBg">
        <pc:chgData name="EZEMA, CHUKWUJEKWU (Student)" userId="272bd215-175b-43b1-80bf-e0b07e6bdb92" providerId="ADAL" clId="{1DCE6A17-02C8-43CD-8289-2366645FC8A6}" dt="2023-02-21T15:43:29.612" v="2920" actId="313"/>
        <pc:sldMkLst>
          <pc:docMk/>
          <pc:sldMk cId="1283841796" sldId="289"/>
        </pc:sldMkLst>
        <pc:spChg chg="mod">
          <ac:chgData name="EZEMA, CHUKWUJEKWU (Student)" userId="272bd215-175b-43b1-80bf-e0b07e6bdb92" providerId="ADAL" clId="{1DCE6A17-02C8-43CD-8289-2366645FC8A6}" dt="2023-02-18T22:15:42.836" v="215" actId="26606"/>
          <ac:spMkLst>
            <pc:docMk/>
            <pc:sldMk cId="1283841796" sldId="289"/>
            <ac:spMk id="2" creationId="{79F7C7D2-7AA1-C09C-EFF1-E396E3C5BF8D}"/>
          </ac:spMkLst>
        </pc:spChg>
        <pc:spChg chg="mod">
          <ac:chgData name="EZEMA, CHUKWUJEKWU (Student)" userId="272bd215-175b-43b1-80bf-e0b07e6bdb92" providerId="ADAL" clId="{1DCE6A17-02C8-43CD-8289-2366645FC8A6}" dt="2023-02-21T15:43:29.612" v="2920" actId="313"/>
          <ac:spMkLst>
            <pc:docMk/>
            <pc:sldMk cId="1283841796" sldId="289"/>
            <ac:spMk id="3" creationId="{D00D4971-0CAC-3D1C-599F-81D3934882F1}"/>
          </ac:spMkLst>
        </pc:spChg>
        <pc:spChg chg="add del">
          <ac:chgData name="EZEMA, CHUKWUJEKWU (Student)" userId="272bd215-175b-43b1-80bf-e0b07e6bdb92" providerId="ADAL" clId="{1DCE6A17-02C8-43CD-8289-2366645FC8A6}" dt="2023-02-18T22:41:11.665" v="746" actId="26606"/>
          <ac:spMkLst>
            <pc:docMk/>
            <pc:sldMk cId="1283841796" sldId="289"/>
            <ac:spMk id="9" creationId="{F13C74B1-5B17-4795-BED0-7140497B445A}"/>
          </ac:spMkLst>
        </pc:spChg>
        <pc:spChg chg="add del">
          <ac:chgData name="EZEMA, CHUKWUJEKWU (Student)" userId="272bd215-175b-43b1-80bf-e0b07e6bdb92" providerId="ADAL" clId="{1DCE6A17-02C8-43CD-8289-2366645FC8A6}" dt="2023-02-18T22:41:11.665" v="746" actId="26606"/>
          <ac:spMkLst>
            <pc:docMk/>
            <pc:sldMk cId="1283841796" sldId="289"/>
            <ac:spMk id="11" creationId="{D4974D33-8DC5-464E-8C6D-BE58F0669C17}"/>
          </ac:spMkLst>
        </pc:spChg>
        <pc:spChg chg="add">
          <ac:chgData name="EZEMA, CHUKWUJEKWU (Student)" userId="272bd215-175b-43b1-80bf-e0b07e6bdb92" providerId="ADAL" clId="{1DCE6A17-02C8-43CD-8289-2366645FC8A6}" dt="2023-02-18T22:41:11.665" v="746" actId="26606"/>
          <ac:spMkLst>
            <pc:docMk/>
            <pc:sldMk cId="1283841796" sldId="289"/>
            <ac:spMk id="16" creationId="{F13C74B1-5B17-4795-BED0-7140497B445A}"/>
          </ac:spMkLst>
        </pc:spChg>
        <pc:spChg chg="add">
          <ac:chgData name="EZEMA, CHUKWUJEKWU (Student)" userId="272bd215-175b-43b1-80bf-e0b07e6bdb92" providerId="ADAL" clId="{1DCE6A17-02C8-43CD-8289-2366645FC8A6}" dt="2023-02-18T22:41:11.665" v="746" actId="26606"/>
          <ac:spMkLst>
            <pc:docMk/>
            <pc:sldMk cId="1283841796" sldId="289"/>
            <ac:spMk id="18" creationId="{D4974D33-8DC5-464E-8C6D-BE58F0669C17}"/>
          </ac:spMkLst>
        </pc:spChg>
        <pc:picChg chg="add mod">
          <ac:chgData name="EZEMA, CHUKWUJEKWU (Student)" userId="272bd215-175b-43b1-80bf-e0b07e6bdb92" providerId="ADAL" clId="{1DCE6A17-02C8-43CD-8289-2366645FC8A6}" dt="2023-02-18T22:41:11.665" v="746" actId="26606"/>
          <ac:picMkLst>
            <pc:docMk/>
            <pc:sldMk cId="1283841796" sldId="289"/>
            <ac:picMk id="5" creationId="{060E0CA2-FB1D-DF58-C008-A04D74C2B7D9}"/>
          </ac:picMkLst>
        </pc:picChg>
      </pc:sldChg>
      <pc:sldChg chg="new del">
        <pc:chgData name="EZEMA, CHUKWUJEKWU (Student)" userId="272bd215-175b-43b1-80bf-e0b07e6bdb92" providerId="ADAL" clId="{1DCE6A17-02C8-43CD-8289-2366645FC8A6}" dt="2023-02-18T22:03:45.854" v="74" actId="680"/>
        <pc:sldMkLst>
          <pc:docMk/>
          <pc:sldMk cId="3300652479" sldId="289"/>
        </pc:sldMkLst>
      </pc:sldChg>
      <pc:sldChg chg="addSp delSp modSp new mod setBg">
        <pc:chgData name="EZEMA, CHUKWUJEKWU (Student)" userId="272bd215-175b-43b1-80bf-e0b07e6bdb92" providerId="ADAL" clId="{1DCE6A17-02C8-43CD-8289-2366645FC8A6}" dt="2023-02-19T03:34:42.552" v="1594" actId="20577"/>
        <pc:sldMkLst>
          <pc:docMk/>
          <pc:sldMk cId="184614163" sldId="290"/>
        </pc:sldMkLst>
        <pc:spChg chg="mod">
          <ac:chgData name="EZEMA, CHUKWUJEKWU (Student)" userId="272bd215-175b-43b1-80bf-e0b07e6bdb92" providerId="ADAL" clId="{1DCE6A17-02C8-43CD-8289-2366645FC8A6}" dt="2023-02-19T03:34:42.552" v="1594" actId="20577"/>
          <ac:spMkLst>
            <pc:docMk/>
            <pc:sldMk cId="184614163" sldId="290"/>
            <ac:spMk id="2" creationId="{49E405F2-1CED-AE23-3C73-52E67460A447}"/>
          </ac:spMkLst>
        </pc:spChg>
        <pc:spChg chg="add del mod">
          <ac:chgData name="EZEMA, CHUKWUJEKWU (Student)" userId="272bd215-175b-43b1-80bf-e0b07e6bdb92" providerId="ADAL" clId="{1DCE6A17-02C8-43CD-8289-2366645FC8A6}" dt="2023-02-18T22:18:07.928" v="221" actId="26606"/>
          <ac:spMkLst>
            <pc:docMk/>
            <pc:sldMk cId="184614163" sldId="290"/>
            <ac:spMk id="3" creationId="{F4ECF84F-5EFE-A082-505D-97865F71A4FB}"/>
          </ac:spMkLst>
        </pc:spChg>
        <pc:spChg chg="add">
          <ac:chgData name="EZEMA, CHUKWUJEKWU (Student)" userId="272bd215-175b-43b1-80bf-e0b07e6bdb92" providerId="ADAL" clId="{1DCE6A17-02C8-43CD-8289-2366645FC8A6}" dt="2023-02-18T22:37:36.059" v="741" actId="26606"/>
          <ac:spMkLst>
            <pc:docMk/>
            <pc:sldMk cId="184614163" sldId="290"/>
            <ac:spMk id="12" creationId="{6C4028FD-8BAA-4A19-BFDE-594D991B7552}"/>
          </ac:spMkLst>
        </pc:spChg>
        <pc:graphicFrameChg chg="add del">
          <ac:chgData name="EZEMA, CHUKWUJEKWU (Student)" userId="272bd215-175b-43b1-80bf-e0b07e6bdb92" providerId="ADAL" clId="{1DCE6A17-02C8-43CD-8289-2366645FC8A6}" dt="2023-02-18T22:18:07.895" v="220" actId="26606"/>
          <ac:graphicFrameMkLst>
            <pc:docMk/>
            <pc:sldMk cId="184614163" sldId="290"/>
            <ac:graphicFrameMk id="5" creationId="{2C101AF4-31AE-D58C-65E3-4E952095D61F}"/>
          </ac:graphicFrameMkLst>
        </pc:graphicFrameChg>
        <pc:graphicFrameChg chg="add mod modGraphic">
          <ac:chgData name="EZEMA, CHUKWUJEKWU (Student)" userId="272bd215-175b-43b1-80bf-e0b07e6bdb92" providerId="ADAL" clId="{1DCE6A17-02C8-43CD-8289-2366645FC8A6}" dt="2023-02-19T03:33:52.903" v="1576" actId="20577"/>
          <ac:graphicFrameMkLst>
            <pc:docMk/>
            <pc:sldMk cId="184614163" sldId="290"/>
            <ac:graphicFrameMk id="7" creationId="{89388EEF-D42B-60BD-5DE7-910E7C5D54EE}"/>
          </ac:graphicFrameMkLst>
        </pc:graphicFrameChg>
      </pc:sldChg>
      <pc:sldChg chg="addSp delSp modSp new mod setBg">
        <pc:chgData name="EZEMA, CHUKWUJEKWU (Student)" userId="272bd215-175b-43b1-80bf-e0b07e6bdb92" providerId="ADAL" clId="{1DCE6A17-02C8-43CD-8289-2366645FC8A6}" dt="2023-02-19T03:35:57.353" v="1633" actId="20577"/>
        <pc:sldMkLst>
          <pc:docMk/>
          <pc:sldMk cId="917880145" sldId="291"/>
        </pc:sldMkLst>
        <pc:spChg chg="mod">
          <ac:chgData name="EZEMA, CHUKWUJEKWU (Student)" userId="272bd215-175b-43b1-80bf-e0b07e6bdb92" providerId="ADAL" clId="{1DCE6A17-02C8-43CD-8289-2366645FC8A6}" dt="2023-02-18T22:38:04.762" v="742" actId="26606"/>
          <ac:spMkLst>
            <pc:docMk/>
            <pc:sldMk cId="917880145" sldId="291"/>
            <ac:spMk id="2" creationId="{CEE1F500-64F4-54F2-C0C5-44272BB27079}"/>
          </ac:spMkLst>
        </pc:spChg>
        <pc:spChg chg="mod">
          <ac:chgData name="EZEMA, CHUKWUJEKWU (Student)" userId="272bd215-175b-43b1-80bf-e0b07e6bdb92" providerId="ADAL" clId="{1DCE6A17-02C8-43CD-8289-2366645FC8A6}" dt="2023-02-19T03:35:57.353" v="1633" actId="20577"/>
          <ac:spMkLst>
            <pc:docMk/>
            <pc:sldMk cId="917880145" sldId="291"/>
            <ac:spMk id="3" creationId="{CAB1F056-286D-D373-6013-73638E91818C}"/>
          </ac:spMkLst>
        </pc:spChg>
        <pc:spChg chg="add del">
          <ac:chgData name="EZEMA, CHUKWUJEKWU (Student)" userId="272bd215-175b-43b1-80bf-e0b07e6bdb92" providerId="ADAL" clId="{1DCE6A17-02C8-43CD-8289-2366645FC8A6}" dt="2023-02-18T22:38:04.762" v="742" actId="26606"/>
          <ac:spMkLst>
            <pc:docMk/>
            <pc:sldMk cId="917880145" sldId="291"/>
            <ac:spMk id="9" creationId="{94E4D846-3AFC-4F86-8C35-24B0542A269D}"/>
          </ac:spMkLst>
        </pc:spChg>
        <pc:spChg chg="add del">
          <ac:chgData name="EZEMA, CHUKWUJEKWU (Student)" userId="272bd215-175b-43b1-80bf-e0b07e6bdb92" providerId="ADAL" clId="{1DCE6A17-02C8-43CD-8289-2366645FC8A6}" dt="2023-02-18T22:38:04.762" v="742" actId="26606"/>
          <ac:spMkLst>
            <pc:docMk/>
            <pc:sldMk cId="917880145" sldId="291"/>
            <ac:spMk id="11" creationId="{284781B9-12CB-45C3-907A-9ED93FF72C65}"/>
          </ac:spMkLst>
        </pc:spChg>
        <pc:spChg chg="add del">
          <ac:chgData name="EZEMA, CHUKWUJEKWU (Student)" userId="272bd215-175b-43b1-80bf-e0b07e6bdb92" providerId="ADAL" clId="{1DCE6A17-02C8-43CD-8289-2366645FC8A6}" dt="2023-02-18T22:38:04.762" v="742" actId="26606"/>
          <ac:spMkLst>
            <pc:docMk/>
            <pc:sldMk cId="917880145" sldId="291"/>
            <ac:spMk id="13" creationId="{55D4142C-5077-457F-A6AD-3FECFDB39685}"/>
          </ac:spMkLst>
        </pc:spChg>
        <pc:spChg chg="add del">
          <ac:chgData name="EZEMA, CHUKWUJEKWU (Student)" userId="272bd215-175b-43b1-80bf-e0b07e6bdb92" providerId="ADAL" clId="{1DCE6A17-02C8-43CD-8289-2366645FC8A6}" dt="2023-02-18T22:38:04.762" v="742" actId="26606"/>
          <ac:spMkLst>
            <pc:docMk/>
            <pc:sldMk cId="917880145" sldId="291"/>
            <ac:spMk id="15" creationId="{7A5F0580-5EE9-419F-96EE-B6529EF6E7D0}"/>
          </ac:spMkLst>
        </pc:spChg>
        <pc:spChg chg="add">
          <ac:chgData name="EZEMA, CHUKWUJEKWU (Student)" userId="272bd215-175b-43b1-80bf-e0b07e6bdb92" providerId="ADAL" clId="{1DCE6A17-02C8-43CD-8289-2366645FC8A6}" dt="2023-02-18T22:38:04.762" v="742" actId="26606"/>
          <ac:spMkLst>
            <pc:docMk/>
            <pc:sldMk cId="917880145" sldId="291"/>
            <ac:spMk id="20" creationId="{F13C74B1-5B17-4795-BED0-7140497B445A}"/>
          </ac:spMkLst>
        </pc:spChg>
        <pc:spChg chg="add">
          <ac:chgData name="EZEMA, CHUKWUJEKWU (Student)" userId="272bd215-175b-43b1-80bf-e0b07e6bdb92" providerId="ADAL" clId="{1DCE6A17-02C8-43CD-8289-2366645FC8A6}" dt="2023-02-18T22:38:04.762" v="742" actId="26606"/>
          <ac:spMkLst>
            <pc:docMk/>
            <pc:sldMk cId="917880145" sldId="291"/>
            <ac:spMk id="22" creationId="{D4974D33-8DC5-464E-8C6D-BE58F0669C17}"/>
          </ac:spMkLst>
        </pc:spChg>
        <pc:picChg chg="add mod ord">
          <ac:chgData name="EZEMA, CHUKWUJEKWU (Student)" userId="272bd215-175b-43b1-80bf-e0b07e6bdb92" providerId="ADAL" clId="{1DCE6A17-02C8-43CD-8289-2366645FC8A6}" dt="2023-02-18T22:38:04.762" v="742" actId="26606"/>
          <ac:picMkLst>
            <pc:docMk/>
            <pc:sldMk cId="917880145" sldId="291"/>
            <ac:picMk id="5" creationId="{2BC1DD68-F2D1-FB7C-2CF2-2AD9AD8C750C}"/>
          </ac:picMkLst>
        </pc:picChg>
      </pc:sldChg>
      <pc:sldChg chg="delSp modSp add mod">
        <pc:chgData name="EZEMA, CHUKWUJEKWU (Student)" userId="272bd215-175b-43b1-80bf-e0b07e6bdb92" providerId="ADAL" clId="{1DCE6A17-02C8-43CD-8289-2366645FC8A6}" dt="2023-02-19T04:43:14.701" v="1991" actId="12"/>
        <pc:sldMkLst>
          <pc:docMk/>
          <pc:sldMk cId="2590383741" sldId="292"/>
        </pc:sldMkLst>
        <pc:spChg chg="mod">
          <ac:chgData name="EZEMA, CHUKWUJEKWU (Student)" userId="272bd215-175b-43b1-80bf-e0b07e6bdb92" providerId="ADAL" clId="{1DCE6A17-02C8-43CD-8289-2366645FC8A6}" dt="2023-02-19T04:27:28.239" v="1943"/>
          <ac:spMkLst>
            <pc:docMk/>
            <pc:sldMk cId="2590383741" sldId="292"/>
            <ac:spMk id="3" creationId="{5379C949-80B5-CA4E-B810-B4F62F4B63E7}"/>
          </ac:spMkLst>
        </pc:spChg>
        <pc:spChg chg="mod">
          <ac:chgData name="EZEMA, CHUKWUJEKWU (Student)" userId="272bd215-175b-43b1-80bf-e0b07e6bdb92" providerId="ADAL" clId="{1DCE6A17-02C8-43CD-8289-2366645FC8A6}" dt="2023-02-19T04:43:14.701" v="1991" actId="12"/>
          <ac:spMkLst>
            <pc:docMk/>
            <pc:sldMk cId="2590383741" sldId="292"/>
            <ac:spMk id="10" creationId="{8F5D2F93-9116-BA37-7BDD-DCC3C236F250}"/>
          </ac:spMkLst>
        </pc:spChg>
        <pc:picChg chg="del">
          <ac:chgData name="EZEMA, CHUKWUJEKWU (Student)" userId="272bd215-175b-43b1-80bf-e0b07e6bdb92" providerId="ADAL" clId="{1DCE6A17-02C8-43CD-8289-2366645FC8A6}" dt="2023-02-19T04:29:13.376" v="1947" actId="478"/>
          <ac:picMkLst>
            <pc:docMk/>
            <pc:sldMk cId="2590383741" sldId="292"/>
            <ac:picMk id="4" creationId="{38416868-D8C3-4DAE-1DF5-443C52B99987}"/>
          </ac:picMkLst>
        </pc:picChg>
        <pc:picChg chg="mod">
          <ac:chgData name="EZEMA, CHUKWUJEKWU (Student)" userId="272bd215-175b-43b1-80bf-e0b07e6bdb92" providerId="ADAL" clId="{1DCE6A17-02C8-43CD-8289-2366645FC8A6}" dt="2023-02-19T04:29:27.332" v="1950" actId="14100"/>
          <ac:picMkLst>
            <pc:docMk/>
            <pc:sldMk cId="2590383741" sldId="292"/>
            <ac:picMk id="7" creationId="{BDABC3EB-A685-1F87-EE21-68EA89AD92E3}"/>
          </ac:picMkLst>
        </pc:picChg>
      </pc:sldChg>
      <pc:sldChg chg="addSp delSp modSp add mod">
        <pc:chgData name="EZEMA, CHUKWUJEKWU (Student)" userId="272bd215-175b-43b1-80bf-e0b07e6bdb92" providerId="ADAL" clId="{1DCE6A17-02C8-43CD-8289-2366645FC8A6}" dt="2023-02-21T12:51:35.606" v="2014" actId="20577"/>
        <pc:sldMkLst>
          <pc:docMk/>
          <pc:sldMk cId="680990106" sldId="293"/>
        </pc:sldMkLst>
        <pc:spChg chg="mod">
          <ac:chgData name="EZEMA, CHUKWUJEKWU (Student)" userId="272bd215-175b-43b1-80bf-e0b07e6bdb92" providerId="ADAL" clId="{1DCE6A17-02C8-43CD-8289-2366645FC8A6}" dt="2023-02-19T04:34:25.529" v="1965"/>
          <ac:spMkLst>
            <pc:docMk/>
            <pc:sldMk cId="680990106" sldId="293"/>
            <ac:spMk id="3" creationId="{5379C949-80B5-CA4E-B810-B4F62F4B63E7}"/>
          </ac:spMkLst>
        </pc:spChg>
        <pc:spChg chg="mod">
          <ac:chgData name="EZEMA, CHUKWUJEKWU (Student)" userId="272bd215-175b-43b1-80bf-e0b07e6bdb92" providerId="ADAL" clId="{1DCE6A17-02C8-43CD-8289-2366645FC8A6}" dt="2023-02-21T12:51:35.606" v="2014" actId="20577"/>
          <ac:spMkLst>
            <pc:docMk/>
            <pc:sldMk cId="680990106" sldId="293"/>
            <ac:spMk id="10" creationId="{8F5D2F93-9116-BA37-7BDD-DCC3C236F250}"/>
          </ac:spMkLst>
        </pc:spChg>
        <pc:picChg chg="del">
          <ac:chgData name="EZEMA, CHUKWUJEKWU (Student)" userId="272bd215-175b-43b1-80bf-e0b07e6bdb92" providerId="ADAL" clId="{1DCE6A17-02C8-43CD-8289-2366645FC8A6}" dt="2023-02-19T04:36:08.606" v="1968" actId="478"/>
          <ac:picMkLst>
            <pc:docMk/>
            <pc:sldMk cId="680990106" sldId="293"/>
            <ac:picMk id="4" creationId="{38416868-D8C3-4DAE-1DF5-443C52B99987}"/>
          </ac:picMkLst>
        </pc:picChg>
        <pc:picChg chg="add mod">
          <ac:chgData name="EZEMA, CHUKWUJEKWU (Student)" userId="272bd215-175b-43b1-80bf-e0b07e6bdb92" providerId="ADAL" clId="{1DCE6A17-02C8-43CD-8289-2366645FC8A6}" dt="2023-02-19T04:37:19.753" v="1976" actId="14100"/>
          <ac:picMkLst>
            <pc:docMk/>
            <pc:sldMk cId="680990106" sldId="293"/>
            <ac:picMk id="5" creationId="{010D12E4-65FB-4B24-32EE-16434CE100EA}"/>
          </ac:picMkLst>
        </pc:picChg>
        <pc:picChg chg="mod">
          <ac:chgData name="EZEMA, CHUKWUJEKWU (Student)" userId="272bd215-175b-43b1-80bf-e0b07e6bdb92" providerId="ADAL" clId="{1DCE6A17-02C8-43CD-8289-2366645FC8A6}" dt="2023-02-19T04:35:35.598" v="1967" actId="14100"/>
          <ac:picMkLst>
            <pc:docMk/>
            <pc:sldMk cId="680990106" sldId="293"/>
            <ac:picMk id="7" creationId="{BDABC3EB-A685-1F87-EE21-68EA89AD92E3}"/>
          </ac:picMkLst>
        </pc:picChg>
      </pc:sldChg>
      <pc:sldChg chg="modSp add mod">
        <pc:chgData name="EZEMA, CHUKWUJEKWU (Student)" userId="272bd215-175b-43b1-80bf-e0b07e6bdb92" providerId="ADAL" clId="{1DCE6A17-02C8-43CD-8289-2366645FC8A6}" dt="2023-02-21T13:09:17.951" v="2186" actId="1035"/>
        <pc:sldMkLst>
          <pc:docMk/>
          <pc:sldMk cId="4255511035" sldId="294"/>
        </pc:sldMkLst>
        <pc:spChg chg="mod">
          <ac:chgData name="EZEMA, CHUKWUJEKWU (Student)" userId="272bd215-175b-43b1-80bf-e0b07e6bdb92" providerId="ADAL" clId="{1DCE6A17-02C8-43CD-8289-2366645FC8A6}" dt="2023-02-21T12:56:44.214" v="2017" actId="20577"/>
          <ac:spMkLst>
            <pc:docMk/>
            <pc:sldMk cId="4255511035" sldId="294"/>
            <ac:spMk id="3" creationId="{5379C949-80B5-CA4E-B810-B4F62F4B63E7}"/>
          </ac:spMkLst>
        </pc:spChg>
        <pc:spChg chg="mod">
          <ac:chgData name="EZEMA, CHUKWUJEKWU (Student)" userId="272bd215-175b-43b1-80bf-e0b07e6bdb92" providerId="ADAL" clId="{1DCE6A17-02C8-43CD-8289-2366645FC8A6}" dt="2023-02-21T13:09:17.951" v="2186" actId="1035"/>
          <ac:spMkLst>
            <pc:docMk/>
            <pc:sldMk cId="4255511035" sldId="294"/>
            <ac:spMk id="10" creationId="{8F5D2F93-9116-BA37-7BDD-DCC3C236F250}"/>
          </ac:spMkLst>
        </pc:spChg>
        <pc:picChg chg="mod">
          <ac:chgData name="EZEMA, CHUKWUJEKWU (Student)" userId="272bd215-175b-43b1-80bf-e0b07e6bdb92" providerId="ADAL" clId="{1DCE6A17-02C8-43CD-8289-2366645FC8A6}" dt="2023-02-21T12:58:36.073" v="2022" actId="1076"/>
          <ac:picMkLst>
            <pc:docMk/>
            <pc:sldMk cId="4255511035" sldId="294"/>
            <ac:picMk id="4" creationId="{38416868-D8C3-4DAE-1DF5-443C52B99987}"/>
          </ac:picMkLst>
        </pc:picChg>
        <pc:picChg chg="mod">
          <ac:chgData name="EZEMA, CHUKWUJEKWU (Student)" userId="272bd215-175b-43b1-80bf-e0b07e6bdb92" providerId="ADAL" clId="{1DCE6A17-02C8-43CD-8289-2366645FC8A6}" dt="2023-02-21T12:58:10.114" v="2018" actId="14826"/>
          <ac:picMkLst>
            <pc:docMk/>
            <pc:sldMk cId="4255511035" sldId="294"/>
            <ac:picMk id="7" creationId="{BDABC3EB-A685-1F87-EE21-68EA89AD92E3}"/>
          </ac:picMkLst>
        </pc:picChg>
      </pc:sldChg>
      <pc:sldChg chg="modSp add mod">
        <pc:chgData name="EZEMA, CHUKWUJEKWU (Student)" userId="272bd215-175b-43b1-80bf-e0b07e6bdb92" providerId="ADAL" clId="{1DCE6A17-02C8-43CD-8289-2366645FC8A6}" dt="2023-02-21T13:08:38.894" v="2170" actId="20577"/>
        <pc:sldMkLst>
          <pc:docMk/>
          <pc:sldMk cId="2807085056" sldId="295"/>
        </pc:sldMkLst>
        <pc:spChg chg="mod">
          <ac:chgData name="EZEMA, CHUKWUJEKWU (Student)" userId="272bd215-175b-43b1-80bf-e0b07e6bdb92" providerId="ADAL" clId="{1DCE6A17-02C8-43CD-8289-2366645FC8A6}" dt="2023-02-21T13:03:11.316" v="2039"/>
          <ac:spMkLst>
            <pc:docMk/>
            <pc:sldMk cId="2807085056" sldId="295"/>
            <ac:spMk id="3" creationId="{5379C949-80B5-CA4E-B810-B4F62F4B63E7}"/>
          </ac:spMkLst>
        </pc:spChg>
        <pc:spChg chg="mod">
          <ac:chgData name="EZEMA, CHUKWUJEKWU (Student)" userId="272bd215-175b-43b1-80bf-e0b07e6bdb92" providerId="ADAL" clId="{1DCE6A17-02C8-43CD-8289-2366645FC8A6}" dt="2023-02-21T13:08:38.894" v="2170" actId="20577"/>
          <ac:spMkLst>
            <pc:docMk/>
            <pc:sldMk cId="2807085056" sldId="295"/>
            <ac:spMk id="10" creationId="{8F5D2F93-9116-BA37-7BDD-DCC3C236F250}"/>
          </ac:spMkLst>
        </pc:spChg>
        <pc:picChg chg="mod">
          <ac:chgData name="EZEMA, CHUKWUJEKWU (Student)" userId="272bd215-175b-43b1-80bf-e0b07e6bdb92" providerId="ADAL" clId="{1DCE6A17-02C8-43CD-8289-2366645FC8A6}" dt="2023-02-21T13:05:17.741" v="2052" actId="1037"/>
          <ac:picMkLst>
            <pc:docMk/>
            <pc:sldMk cId="2807085056" sldId="295"/>
            <ac:picMk id="4" creationId="{38416868-D8C3-4DAE-1DF5-443C52B99987}"/>
          </ac:picMkLst>
        </pc:picChg>
        <pc:picChg chg="mod">
          <ac:chgData name="EZEMA, CHUKWUJEKWU (Student)" userId="272bd215-175b-43b1-80bf-e0b07e6bdb92" providerId="ADAL" clId="{1DCE6A17-02C8-43CD-8289-2366645FC8A6}" dt="2023-02-21T13:04:49.215" v="2050" actId="14100"/>
          <ac:picMkLst>
            <pc:docMk/>
            <pc:sldMk cId="2807085056" sldId="295"/>
            <ac:picMk id="7" creationId="{BDABC3EB-A685-1F87-EE21-68EA89AD92E3}"/>
          </ac:picMkLst>
        </pc:picChg>
      </pc:sldChg>
      <pc:sldChg chg="addSp delSp modSp add mod">
        <pc:chgData name="EZEMA, CHUKWUJEKWU (Student)" userId="272bd215-175b-43b1-80bf-e0b07e6bdb92" providerId="ADAL" clId="{1DCE6A17-02C8-43CD-8289-2366645FC8A6}" dt="2023-02-21T13:16:24.721" v="2214" actId="20577"/>
        <pc:sldMkLst>
          <pc:docMk/>
          <pc:sldMk cId="245491669" sldId="296"/>
        </pc:sldMkLst>
        <pc:spChg chg="mod">
          <ac:chgData name="EZEMA, CHUKWUJEKWU (Student)" userId="272bd215-175b-43b1-80bf-e0b07e6bdb92" providerId="ADAL" clId="{1DCE6A17-02C8-43CD-8289-2366645FC8A6}" dt="2023-02-21T13:10:23.191" v="2189"/>
          <ac:spMkLst>
            <pc:docMk/>
            <pc:sldMk cId="245491669" sldId="296"/>
            <ac:spMk id="3" creationId="{5379C949-80B5-CA4E-B810-B4F62F4B63E7}"/>
          </ac:spMkLst>
        </pc:spChg>
        <pc:spChg chg="mod">
          <ac:chgData name="EZEMA, CHUKWUJEKWU (Student)" userId="272bd215-175b-43b1-80bf-e0b07e6bdb92" providerId="ADAL" clId="{1DCE6A17-02C8-43CD-8289-2366645FC8A6}" dt="2023-02-21T13:16:24.721" v="2214" actId="20577"/>
          <ac:spMkLst>
            <pc:docMk/>
            <pc:sldMk cId="245491669" sldId="296"/>
            <ac:spMk id="10" creationId="{8F5D2F93-9116-BA37-7BDD-DCC3C236F250}"/>
          </ac:spMkLst>
        </pc:spChg>
        <pc:picChg chg="add mod">
          <ac:chgData name="EZEMA, CHUKWUJEKWU (Student)" userId="272bd215-175b-43b1-80bf-e0b07e6bdb92" providerId="ADAL" clId="{1DCE6A17-02C8-43CD-8289-2366645FC8A6}" dt="2023-02-21T13:14:05.866" v="2206" actId="14100"/>
          <ac:picMkLst>
            <pc:docMk/>
            <pc:sldMk cId="245491669" sldId="296"/>
            <ac:picMk id="2" creationId="{D6B7DA16-FD5D-AEDA-555D-A9E18D61D0F9}"/>
          </ac:picMkLst>
        </pc:picChg>
        <pc:picChg chg="del">
          <ac:chgData name="EZEMA, CHUKWUJEKWU (Student)" userId="272bd215-175b-43b1-80bf-e0b07e6bdb92" providerId="ADAL" clId="{1DCE6A17-02C8-43CD-8289-2366645FC8A6}" dt="2023-02-21T13:10:54.577" v="2190" actId="478"/>
          <ac:picMkLst>
            <pc:docMk/>
            <pc:sldMk cId="245491669" sldId="296"/>
            <ac:picMk id="4" creationId="{38416868-D8C3-4DAE-1DF5-443C52B99987}"/>
          </ac:picMkLst>
        </pc:picChg>
        <pc:picChg chg="mod">
          <ac:chgData name="EZEMA, CHUKWUJEKWU (Student)" userId="272bd215-175b-43b1-80bf-e0b07e6bdb92" providerId="ADAL" clId="{1DCE6A17-02C8-43CD-8289-2366645FC8A6}" dt="2023-02-21T13:12:37.219" v="2204" actId="14100"/>
          <ac:picMkLst>
            <pc:docMk/>
            <pc:sldMk cId="245491669" sldId="296"/>
            <ac:picMk id="7" creationId="{BDABC3EB-A685-1F87-EE21-68EA89AD92E3}"/>
          </ac:picMkLst>
        </pc:picChg>
      </pc:sldChg>
      <pc:sldChg chg="modSp add mod">
        <pc:chgData name="EZEMA, CHUKWUJEKWU (Student)" userId="272bd215-175b-43b1-80bf-e0b07e6bdb92" providerId="ADAL" clId="{1DCE6A17-02C8-43CD-8289-2366645FC8A6}" dt="2023-02-21T13:23:22.459" v="2240" actId="113"/>
        <pc:sldMkLst>
          <pc:docMk/>
          <pc:sldMk cId="1932397546" sldId="297"/>
        </pc:sldMkLst>
        <pc:spChg chg="mod">
          <ac:chgData name="EZEMA, CHUKWUJEKWU (Student)" userId="272bd215-175b-43b1-80bf-e0b07e6bdb92" providerId="ADAL" clId="{1DCE6A17-02C8-43CD-8289-2366645FC8A6}" dt="2023-02-21T13:18:02.891" v="2217"/>
          <ac:spMkLst>
            <pc:docMk/>
            <pc:sldMk cId="1932397546" sldId="297"/>
            <ac:spMk id="3" creationId="{5379C949-80B5-CA4E-B810-B4F62F4B63E7}"/>
          </ac:spMkLst>
        </pc:spChg>
        <pc:spChg chg="mod">
          <ac:chgData name="EZEMA, CHUKWUJEKWU (Student)" userId="272bd215-175b-43b1-80bf-e0b07e6bdb92" providerId="ADAL" clId="{1DCE6A17-02C8-43CD-8289-2366645FC8A6}" dt="2023-02-21T13:23:22.459" v="2240" actId="113"/>
          <ac:spMkLst>
            <pc:docMk/>
            <pc:sldMk cId="1932397546" sldId="297"/>
            <ac:spMk id="10" creationId="{8F5D2F93-9116-BA37-7BDD-DCC3C236F250}"/>
          </ac:spMkLst>
        </pc:spChg>
        <pc:picChg chg="mod">
          <ac:chgData name="EZEMA, CHUKWUJEKWU (Student)" userId="272bd215-175b-43b1-80bf-e0b07e6bdb92" providerId="ADAL" clId="{1DCE6A17-02C8-43CD-8289-2366645FC8A6}" dt="2023-02-21T13:21:42.837" v="2225" actId="14100"/>
          <ac:picMkLst>
            <pc:docMk/>
            <pc:sldMk cId="1932397546" sldId="297"/>
            <ac:picMk id="4" creationId="{38416868-D8C3-4DAE-1DF5-443C52B99987}"/>
          </ac:picMkLst>
        </pc:picChg>
        <pc:picChg chg="mod">
          <ac:chgData name="EZEMA, CHUKWUJEKWU (Student)" userId="272bd215-175b-43b1-80bf-e0b07e6bdb92" providerId="ADAL" clId="{1DCE6A17-02C8-43CD-8289-2366645FC8A6}" dt="2023-02-21T13:21:55.708" v="2232" actId="1038"/>
          <ac:picMkLst>
            <pc:docMk/>
            <pc:sldMk cId="1932397546" sldId="297"/>
            <ac:picMk id="7" creationId="{BDABC3EB-A685-1F87-EE21-68EA89AD92E3}"/>
          </ac:picMkLst>
        </pc:picChg>
      </pc:sldChg>
      <pc:sldChg chg="modSp add mod">
        <pc:chgData name="EZEMA, CHUKWUJEKWU (Student)" userId="272bd215-175b-43b1-80bf-e0b07e6bdb92" providerId="ADAL" clId="{1DCE6A17-02C8-43CD-8289-2366645FC8A6}" dt="2023-02-21T13:29:25.669" v="2284" actId="1037"/>
        <pc:sldMkLst>
          <pc:docMk/>
          <pc:sldMk cId="3190719750" sldId="298"/>
        </pc:sldMkLst>
        <pc:spChg chg="mod">
          <ac:chgData name="EZEMA, CHUKWUJEKWU (Student)" userId="272bd215-175b-43b1-80bf-e0b07e6bdb92" providerId="ADAL" clId="{1DCE6A17-02C8-43CD-8289-2366645FC8A6}" dt="2023-02-21T13:25:35.290" v="2244"/>
          <ac:spMkLst>
            <pc:docMk/>
            <pc:sldMk cId="3190719750" sldId="298"/>
            <ac:spMk id="3" creationId="{5379C949-80B5-CA4E-B810-B4F62F4B63E7}"/>
          </ac:spMkLst>
        </pc:spChg>
        <pc:spChg chg="mod">
          <ac:chgData name="EZEMA, CHUKWUJEKWU (Student)" userId="272bd215-175b-43b1-80bf-e0b07e6bdb92" providerId="ADAL" clId="{1DCE6A17-02C8-43CD-8289-2366645FC8A6}" dt="2023-02-21T13:28:02.065" v="2273" actId="14100"/>
          <ac:spMkLst>
            <pc:docMk/>
            <pc:sldMk cId="3190719750" sldId="298"/>
            <ac:spMk id="10" creationId="{8F5D2F93-9116-BA37-7BDD-DCC3C236F250}"/>
          </ac:spMkLst>
        </pc:spChg>
        <pc:picChg chg="mod">
          <ac:chgData name="EZEMA, CHUKWUJEKWU (Student)" userId="272bd215-175b-43b1-80bf-e0b07e6bdb92" providerId="ADAL" clId="{1DCE6A17-02C8-43CD-8289-2366645FC8A6}" dt="2023-02-21T13:29:25.669" v="2284" actId="1037"/>
          <ac:picMkLst>
            <pc:docMk/>
            <pc:sldMk cId="3190719750" sldId="298"/>
            <ac:picMk id="4" creationId="{38416868-D8C3-4DAE-1DF5-443C52B99987}"/>
          </ac:picMkLst>
        </pc:picChg>
        <pc:picChg chg="mod">
          <ac:chgData name="EZEMA, CHUKWUJEKWU (Student)" userId="272bd215-175b-43b1-80bf-e0b07e6bdb92" providerId="ADAL" clId="{1DCE6A17-02C8-43CD-8289-2366645FC8A6}" dt="2023-02-21T13:27:50.877" v="2271" actId="1037"/>
          <ac:picMkLst>
            <pc:docMk/>
            <pc:sldMk cId="3190719750" sldId="298"/>
            <ac:picMk id="7" creationId="{BDABC3EB-A685-1F87-EE21-68EA89AD92E3}"/>
          </ac:picMkLst>
        </pc:picChg>
      </pc:sldChg>
      <pc:sldChg chg="addSp delSp modSp add mod setBg">
        <pc:chgData name="EZEMA, CHUKWUJEKWU (Student)" userId="272bd215-175b-43b1-80bf-e0b07e6bdb92" providerId="ADAL" clId="{1DCE6A17-02C8-43CD-8289-2366645FC8A6}" dt="2023-02-21T14:41:49.307" v="2689" actId="20577"/>
        <pc:sldMkLst>
          <pc:docMk/>
          <pc:sldMk cId="915994356" sldId="299"/>
        </pc:sldMkLst>
        <pc:spChg chg="del mod ord">
          <ac:chgData name="EZEMA, CHUKWUJEKWU (Student)" userId="272bd215-175b-43b1-80bf-e0b07e6bdb92" providerId="ADAL" clId="{1DCE6A17-02C8-43CD-8289-2366645FC8A6}" dt="2023-02-21T14:40:02.077" v="2650" actId="478"/>
          <ac:spMkLst>
            <pc:docMk/>
            <pc:sldMk cId="915994356" sldId="299"/>
            <ac:spMk id="2" creationId="{C87AF0DD-367D-6B4B-97E6-2985AC7CE4BB}"/>
          </ac:spMkLst>
        </pc:spChg>
        <pc:spChg chg="mod">
          <ac:chgData name="EZEMA, CHUKWUJEKWU (Student)" userId="272bd215-175b-43b1-80bf-e0b07e6bdb92" providerId="ADAL" clId="{1DCE6A17-02C8-43CD-8289-2366645FC8A6}" dt="2023-02-21T14:41:49.307" v="2689" actId="20577"/>
          <ac:spMkLst>
            <pc:docMk/>
            <pc:sldMk cId="915994356" sldId="299"/>
            <ac:spMk id="7" creationId="{F19C2959-59DB-F748-9A93-E5DF86BCF6D2}"/>
          </ac:spMkLst>
        </pc:spChg>
        <pc:spChg chg="del">
          <ac:chgData name="EZEMA, CHUKWUJEKWU (Student)" userId="272bd215-175b-43b1-80bf-e0b07e6bdb92" providerId="ADAL" clId="{1DCE6A17-02C8-43CD-8289-2366645FC8A6}" dt="2023-02-21T14:37:45.489" v="2646" actId="26606"/>
          <ac:spMkLst>
            <pc:docMk/>
            <pc:sldMk cId="915994356" sldId="299"/>
            <ac:spMk id="28" creationId="{EC7FF834-B204-4967-8D47-8BB36EAF0EF5}"/>
          </ac:spMkLst>
        </pc:spChg>
        <pc:spChg chg="del">
          <ac:chgData name="EZEMA, CHUKWUJEKWU (Student)" userId="272bd215-175b-43b1-80bf-e0b07e6bdb92" providerId="ADAL" clId="{1DCE6A17-02C8-43CD-8289-2366645FC8A6}" dt="2023-02-21T14:37:45.489" v="2646" actId="26606"/>
          <ac:spMkLst>
            <pc:docMk/>
            <pc:sldMk cId="915994356" sldId="299"/>
            <ac:spMk id="30" creationId="{F780A22D-61EA-43E3-BD94-3E39CF902160}"/>
          </ac:spMkLst>
        </pc:spChg>
        <pc:spChg chg="add del">
          <ac:chgData name="EZEMA, CHUKWUJEKWU (Student)" userId="272bd215-175b-43b1-80bf-e0b07e6bdb92" providerId="ADAL" clId="{1DCE6A17-02C8-43CD-8289-2366645FC8A6}" dt="2023-02-21T14:38:10.497" v="2649" actId="26606"/>
          <ac:spMkLst>
            <pc:docMk/>
            <pc:sldMk cId="915994356" sldId="299"/>
            <ac:spMk id="35" creationId="{F2B38F72-8FC4-4001-8C67-FA6B86DEC767}"/>
          </ac:spMkLst>
        </pc:spChg>
        <pc:spChg chg="add del">
          <ac:chgData name="EZEMA, CHUKWUJEKWU (Student)" userId="272bd215-175b-43b1-80bf-e0b07e6bdb92" providerId="ADAL" clId="{1DCE6A17-02C8-43CD-8289-2366645FC8A6}" dt="2023-02-21T14:40:28.024" v="2651" actId="26606"/>
          <ac:spMkLst>
            <pc:docMk/>
            <pc:sldMk cId="915994356" sldId="299"/>
            <ac:spMk id="40" creationId="{E45CA849-654C-4173-AD99-B3A2528275F5}"/>
          </ac:spMkLst>
        </pc:spChg>
        <pc:spChg chg="add del">
          <ac:chgData name="EZEMA, CHUKWUJEKWU (Student)" userId="272bd215-175b-43b1-80bf-e0b07e6bdb92" providerId="ADAL" clId="{1DCE6A17-02C8-43CD-8289-2366645FC8A6}" dt="2023-02-21T14:40:28.024" v="2651" actId="26606"/>
          <ac:spMkLst>
            <pc:docMk/>
            <pc:sldMk cId="915994356" sldId="299"/>
            <ac:spMk id="42" creationId="{3E23A947-2D45-4208-AE2B-64948C87A3EB}"/>
          </ac:spMkLst>
        </pc:spChg>
        <pc:spChg chg="add del">
          <ac:chgData name="EZEMA, CHUKWUJEKWU (Student)" userId="272bd215-175b-43b1-80bf-e0b07e6bdb92" providerId="ADAL" clId="{1DCE6A17-02C8-43CD-8289-2366645FC8A6}" dt="2023-02-21T14:40:28.024" v="2651" actId="26606"/>
          <ac:spMkLst>
            <pc:docMk/>
            <pc:sldMk cId="915994356" sldId="299"/>
            <ac:spMk id="44" creationId="{E5BBB0F9-6A59-4D02-A9C7-A2D6516684CE}"/>
          </ac:spMkLst>
        </pc:spChg>
        <pc:spChg chg="add">
          <ac:chgData name="EZEMA, CHUKWUJEKWU (Student)" userId="272bd215-175b-43b1-80bf-e0b07e6bdb92" providerId="ADAL" clId="{1DCE6A17-02C8-43CD-8289-2366645FC8A6}" dt="2023-02-21T14:40:28.024" v="2651" actId="26606"/>
          <ac:spMkLst>
            <pc:docMk/>
            <pc:sldMk cId="915994356" sldId="299"/>
            <ac:spMk id="49" creationId="{6753252F-4873-4F63-801D-CC719279A7D5}"/>
          </ac:spMkLst>
        </pc:spChg>
        <pc:spChg chg="add">
          <ac:chgData name="EZEMA, CHUKWUJEKWU (Student)" userId="272bd215-175b-43b1-80bf-e0b07e6bdb92" providerId="ADAL" clId="{1DCE6A17-02C8-43CD-8289-2366645FC8A6}" dt="2023-02-21T14:40:28.024" v="2651" actId="26606"/>
          <ac:spMkLst>
            <pc:docMk/>
            <pc:sldMk cId="915994356" sldId="299"/>
            <ac:spMk id="51" creationId="{047C8CCB-F95D-4249-92DD-651249D3535A}"/>
          </ac:spMkLst>
        </pc:spChg>
        <pc:picChg chg="mod ord">
          <ac:chgData name="EZEMA, CHUKWUJEKWU (Student)" userId="272bd215-175b-43b1-80bf-e0b07e6bdb92" providerId="ADAL" clId="{1DCE6A17-02C8-43CD-8289-2366645FC8A6}" dt="2023-02-21T14:40:28.024" v="2651" actId="26606"/>
          <ac:picMkLst>
            <pc:docMk/>
            <pc:sldMk cId="915994356" sldId="299"/>
            <ac:picMk id="4" creationId="{FBA9FD5A-E7D4-427C-B34E-E32C781E7765}"/>
          </ac:picMkLst>
        </pc:picChg>
      </pc:sldChg>
      <pc:sldChg chg="addSp delSp modSp add mod">
        <pc:chgData name="EZEMA, CHUKWUJEKWU (Student)" userId="272bd215-175b-43b1-80bf-e0b07e6bdb92" providerId="ADAL" clId="{1DCE6A17-02C8-43CD-8289-2366645FC8A6}" dt="2023-02-21T14:46:04.975" v="2721" actId="26606"/>
        <pc:sldMkLst>
          <pc:docMk/>
          <pc:sldMk cId="4034879600" sldId="300"/>
        </pc:sldMkLst>
        <pc:spChg chg="mod">
          <ac:chgData name="EZEMA, CHUKWUJEKWU (Student)" userId="272bd215-175b-43b1-80bf-e0b07e6bdb92" providerId="ADAL" clId="{1DCE6A17-02C8-43CD-8289-2366645FC8A6}" dt="2023-02-21T14:46:04.975" v="2721" actId="26606"/>
          <ac:spMkLst>
            <pc:docMk/>
            <pc:sldMk cId="4034879600" sldId="300"/>
            <ac:spMk id="7" creationId="{F19C2959-59DB-F748-9A93-E5DF86BCF6D2}"/>
          </ac:spMkLst>
        </pc:spChg>
        <pc:spChg chg="add del">
          <ac:chgData name="EZEMA, CHUKWUJEKWU (Student)" userId="272bd215-175b-43b1-80bf-e0b07e6bdb92" providerId="ADAL" clId="{1DCE6A17-02C8-43CD-8289-2366645FC8A6}" dt="2023-02-21T14:45:02.308" v="2696" actId="26606"/>
          <ac:spMkLst>
            <pc:docMk/>
            <pc:sldMk cId="4034879600" sldId="300"/>
            <ac:spMk id="49" creationId="{6753252F-4873-4F63-801D-CC719279A7D5}"/>
          </ac:spMkLst>
        </pc:spChg>
        <pc:spChg chg="add del">
          <ac:chgData name="EZEMA, CHUKWUJEKWU (Student)" userId="272bd215-175b-43b1-80bf-e0b07e6bdb92" providerId="ADAL" clId="{1DCE6A17-02C8-43CD-8289-2366645FC8A6}" dt="2023-02-21T14:45:02.308" v="2696" actId="26606"/>
          <ac:spMkLst>
            <pc:docMk/>
            <pc:sldMk cId="4034879600" sldId="300"/>
            <ac:spMk id="51" creationId="{047C8CCB-F95D-4249-92DD-651249D3535A}"/>
          </ac:spMkLst>
        </pc:spChg>
        <pc:spChg chg="add del">
          <ac:chgData name="EZEMA, CHUKWUJEKWU (Student)" userId="272bd215-175b-43b1-80bf-e0b07e6bdb92" providerId="ADAL" clId="{1DCE6A17-02C8-43CD-8289-2366645FC8A6}" dt="2023-02-21T14:44:45.292" v="2693" actId="26606"/>
          <ac:spMkLst>
            <pc:docMk/>
            <pc:sldMk cId="4034879600" sldId="300"/>
            <ac:spMk id="56" creationId="{53F29798-D584-4792-9B62-3F5F5C36D619}"/>
          </ac:spMkLst>
        </pc:spChg>
        <pc:spChg chg="add del">
          <ac:chgData name="EZEMA, CHUKWUJEKWU (Student)" userId="272bd215-175b-43b1-80bf-e0b07e6bdb92" providerId="ADAL" clId="{1DCE6A17-02C8-43CD-8289-2366645FC8A6}" dt="2023-02-21T14:45:02.301" v="2695" actId="26606"/>
          <ac:spMkLst>
            <pc:docMk/>
            <pc:sldMk cId="4034879600" sldId="300"/>
            <ac:spMk id="58" creationId="{E4469908-40F0-48EB-8B29-996548C1991E}"/>
          </ac:spMkLst>
        </pc:spChg>
        <pc:spChg chg="add del">
          <ac:chgData name="EZEMA, CHUKWUJEKWU (Student)" userId="272bd215-175b-43b1-80bf-e0b07e6bdb92" providerId="ADAL" clId="{1DCE6A17-02C8-43CD-8289-2366645FC8A6}" dt="2023-02-21T14:46:04.975" v="2721" actId="26606"/>
          <ac:spMkLst>
            <pc:docMk/>
            <pc:sldMk cId="4034879600" sldId="300"/>
            <ac:spMk id="61" creationId="{74426AB7-D619-4515-962A-BC83909EC015}"/>
          </ac:spMkLst>
        </pc:spChg>
        <pc:spChg chg="add del">
          <ac:chgData name="EZEMA, CHUKWUJEKWU (Student)" userId="272bd215-175b-43b1-80bf-e0b07e6bdb92" providerId="ADAL" clId="{1DCE6A17-02C8-43CD-8289-2366645FC8A6}" dt="2023-02-21T14:46:04.975" v="2721" actId="26606"/>
          <ac:spMkLst>
            <pc:docMk/>
            <pc:sldMk cId="4034879600" sldId="300"/>
            <ac:spMk id="62" creationId="{DE47DF98-723F-4AAC-ABCF-CACBC438F78F}"/>
          </ac:spMkLst>
        </pc:spChg>
        <pc:spChg chg="add">
          <ac:chgData name="EZEMA, CHUKWUJEKWU (Student)" userId="272bd215-175b-43b1-80bf-e0b07e6bdb92" providerId="ADAL" clId="{1DCE6A17-02C8-43CD-8289-2366645FC8A6}" dt="2023-02-21T14:46:04.975" v="2721" actId="26606"/>
          <ac:spMkLst>
            <pc:docMk/>
            <pc:sldMk cId="4034879600" sldId="300"/>
            <ac:spMk id="67" creationId="{EB270761-CC40-4F3F-A916-7E3BC3989348}"/>
          </ac:spMkLst>
        </pc:spChg>
        <pc:spChg chg="add">
          <ac:chgData name="EZEMA, CHUKWUJEKWU (Student)" userId="272bd215-175b-43b1-80bf-e0b07e6bdb92" providerId="ADAL" clId="{1DCE6A17-02C8-43CD-8289-2366645FC8A6}" dt="2023-02-21T14:46:04.975" v="2721" actId="26606"/>
          <ac:spMkLst>
            <pc:docMk/>
            <pc:sldMk cId="4034879600" sldId="300"/>
            <ac:spMk id="69" creationId="{A2555B16-BE1D-4C33-A27C-FF0671B6C94C}"/>
          </ac:spMkLst>
        </pc:spChg>
        <pc:picChg chg="mod">
          <ac:chgData name="EZEMA, CHUKWUJEKWU (Student)" userId="272bd215-175b-43b1-80bf-e0b07e6bdb92" providerId="ADAL" clId="{1DCE6A17-02C8-43CD-8289-2366645FC8A6}" dt="2023-02-21T14:46:04.975" v="2721" actId="26606"/>
          <ac:picMkLst>
            <pc:docMk/>
            <pc:sldMk cId="4034879600" sldId="300"/>
            <ac:picMk id="4" creationId="{FBA9FD5A-E7D4-427C-B34E-E32C781E7765}"/>
          </ac:picMkLst>
        </pc:picChg>
        <pc:cxnChg chg="add del">
          <ac:chgData name="EZEMA, CHUKWUJEKWU (Student)" userId="272bd215-175b-43b1-80bf-e0b07e6bdb92" providerId="ADAL" clId="{1DCE6A17-02C8-43CD-8289-2366645FC8A6}" dt="2023-02-21T14:46:04.975" v="2721" actId="26606"/>
          <ac:cxnSpMkLst>
            <pc:docMk/>
            <pc:sldMk cId="4034879600" sldId="300"/>
            <ac:cxnSpMk id="60" creationId="{EA29FC7C-9308-4FDE-8DCA-405668055B0F}"/>
          </ac:cxnSpMkLst>
        </pc:cxnChg>
      </pc:sldChg>
      <pc:sldChg chg="addSp delSp modSp add mod setBg">
        <pc:chgData name="EZEMA, CHUKWUJEKWU (Student)" userId="272bd215-175b-43b1-80bf-e0b07e6bdb92" providerId="ADAL" clId="{1DCE6A17-02C8-43CD-8289-2366645FC8A6}" dt="2023-02-21T15:19:10.920" v="2777" actId="207"/>
        <pc:sldMkLst>
          <pc:docMk/>
          <pc:sldMk cId="1139194182" sldId="301"/>
        </pc:sldMkLst>
        <pc:spChg chg="add del">
          <ac:chgData name="EZEMA, CHUKWUJEKWU (Student)" userId="272bd215-175b-43b1-80bf-e0b07e6bdb92" providerId="ADAL" clId="{1DCE6A17-02C8-43CD-8289-2366645FC8A6}" dt="2023-02-21T15:17:10.406" v="2764"/>
          <ac:spMkLst>
            <pc:docMk/>
            <pc:sldMk cId="1139194182" sldId="301"/>
            <ac:spMk id="2" creationId="{CB3EF9A2-AC8B-FF11-7699-3DA4F8595954}"/>
          </ac:spMkLst>
        </pc:spChg>
        <pc:spChg chg="add mod">
          <ac:chgData name="EZEMA, CHUKWUJEKWU (Student)" userId="272bd215-175b-43b1-80bf-e0b07e6bdb92" providerId="ADAL" clId="{1DCE6A17-02C8-43CD-8289-2366645FC8A6}" dt="2023-02-21T15:18:09.868" v="2772" actId="26606"/>
          <ac:spMkLst>
            <pc:docMk/>
            <pc:sldMk cId="1139194182" sldId="301"/>
            <ac:spMk id="3" creationId="{0DD8105B-1874-1A59-FB84-56E62F880BA5}"/>
          </ac:spMkLst>
        </pc:spChg>
        <pc:spChg chg="mod">
          <ac:chgData name="EZEMA, CHUKWUJEKWU (Student)" userId="272bd215-175b-43b1-80bf-e0b07e6bdb92" providerId="ADAL" clId="{1DCE6A17-02C8-43CD-8289-2366645FC8A6}" dt="2023-02-21T15:19:10.920" v="2777" actId="207"/>
          <ac:spMkLst>
            <pc:docMk/>
            <pc:sldMk cId="1139194182" sldId="301"/>
            <ac:spMk id="4" creationId="{B2BD046D-D4D3-5C48-9D68-AE42423390A9}"/>
          </ac:spMkLst>
        </pc:spChg>
        <pc:spChg chg="add del">
          <ac:chgData name="EZEMA, CHUKWUJEKWU (Student)" userId="272bd215-175b-43b1-80bf-e0b07e6bdb92" providerId="ADAL" clId="{1DCE6A17-02C8-43CD-8289-2366645FC8A6}" dt="2023-02-21T15:17:39.754" v="2769"/>
          <ac:spMkLst>
            <pc:docMk/>
            <pc:sldMk cId="1139194182" sldId="301"/>
            <ac:spMk id="5" creationId="{E0C60D8D-DF0C-51D5-1984-762E24934C8D}"/>
          </ac:spMkLst>
        </pc:spChg>
        <pc:spChg chg="mod ord">
          <ac:chgData name="EZEMA, CHUKWUJEKWU (Student)" userId="272bd215-175b-43b1-80bf-e0b07e6bdb92" providerId="ADAL" clId="{1DCE6A17-02C8-43CD-8289-2366645FC8A6}" dt="2023-02-21T15:18:09.868" v="2772" actId="26606"/>
          <ac:spMkLst>
            <pc:docMk/>
            <pc:sldMk cId="1139194182" sldId="301"/>
            <ac:spMk id="9" creationId="{0087AA53-A2BE-554B-AAE4-C6D527006499}"/>
          </ac:spMkLst>
        </pc:spChg>
        <pc:spChg chg="del">
          <ac:chgData name="EZEMA, CHUKWUJEKWU (Student)" userId="272bd215-175b-43b1-80bf-e0b07e6bdb92" providerId="ADAL" clId="{1DCE6A17-02C8-43CD-8289-2366645FC8A6}" dt="2023-02-21T15:18:09.868" v="2772" actId="26606"/>
          <ac:spMkLst>
            <pc:docMk/>
            <pc:sldMk cId="1139194182" sldId="301"/>
            <ac:spMk id="26" creationId="{C0A1ED06-4733-4020-9C60-81D4D801408D}"/>
          </ac:spMkLst>
        </pc:spChg>
        <pc:spChg chg="del">
          <ac:chgData name="EZEMA, CHUKWUJEKWU (Student)" userId="272bd215-175b-43b1-80bf-e0b07e6bdb92" providerId="ADAL" clId="{1DCE6A17-02C8-43CD-8289-2366645FC8A6}" dt="2023-02-21T15:18:09.868" v="2772" actId="26606"/>
          <ac:spMkLst>
            <pc:docMk/>
            <pc:sldMk cId="1139194182" sldId="301"/>
            <ac:spMk id="28" creationId="{B0CA3509-3AF9-45FE-93ED-57BB5D5E8E07}"/>
          </ac:spMkLst>
        </pc:spChg>
        <pc:spChg chg="add">
          <ac:chgData name="EZEMA, CHUKWUJEKWU (Student)" userId="272bd215-175b-43b1-80bf-e0b07e6bdb92" providerId="ADAL" clId="{1DCE6A17-02C8-43CD-8289-2366645FC8A6}" dt="2023-02-21T15:18:09.868" v="2772" actId="26606"/>
          <ac:spMkLst>
            <pc:docMk/>
            <pc:sldMk cId="1139194182" sldId="301"/>
            <ac:spMk id="33" creationId="{86C7B4A1-154A-4DF0-AC46-F88D75A2E0FD}"/>
          </ac:spMkLst>
        </pc:spChg>
        <pc:picChg chg="mod">
          <ac:chgData name="EZEMA, CHUKWUJEKWU (Student)" userId="272bd215-175b-43b1-80bf-e0b07e6bdb92" providerId="ADAL" clId="{1DCE6A17-02C8-43CD-8289-2366645FC8A6}" dt="2023-02-21T15:18:47.183" v="2774" actId="27614"/>
          <ac:picMkLst>
            <pc:docMk/>
            <pc:sldMk cId="1139194182" sldId="301"/>
            <ac:picMk id="20" creationId="{106526BD-C521-C80B-EA19-6D4EDE6AEFD4}"/>
          </ac:picMkLst>
        </pc:picChg>
      </pc:sldChg>
      <pc:sldChg chg="addSp delSp modSp new mod ord setBg setClrOvrMap">
        <pc:chgData name="EZEMA, CHUKWUJEKWU (Student)" userId="272bd215-175b-43b1-80bf-e0b07e6bdb92" providerId="ADAL" clId="{1DCE6A17-02C8-43CD-8289-2366645FC8A6}" dt="2023-02-21T15:40:22.690" v="2905" actId="20577"/>
        <pc:sldMkLst>
          <pc:docMk/>
          <pc:sldMk cId="3143685896" sldId="302"/>
        </pc:sldMkLst>
        <pc:spChg chg="mod">
          <ac:chgData name="EZEMA, CHUKWUJEKWU (Student)" userId="272bd215-175b-43b1-80bf-e0b07e6bdb92" providerId="ADAL" clId="{1DCE6A17-02C8-43CD-8289-2366645FC8A6}" dt="2023-02-21T15:36:48.601" v="2883" actId="26606"/>
          <ac:spMkLst>
            <pc:docMk/>
            <pc:sldMk cId="3143685896" sldId="302"/>
            <ac:spMk id="2" creationId="{04D1575C-6372-3A9B-869F-BA544E15EC55}"/>
          </ac:spMkLst>
        </pc:spChg>
        <pc:spChg chg="add del mod">
          <ac:chgData name="EZEMA, CHUKWUJEKWU (Student)" userId="272bd215-175b-43b1-80bf-e0b07e6bdb92" providerId="ADAL" clId="{1DCE6A17-02C8-43CD-8289-2366645FC8A6}" dt="2023-02-21T15:26:20.550" v="2800"/>
          <ac:spMkLst>
            <pc:docMk/>
            <pc:sldMk cId="3143685896" sldId="302"/>
            <ac:spMk id="3" creationId="{40FFDA32-14CB-6036-CCE0-C61B0FE28C23}"/>
          </ac:spMkLst>
        </pc:spChg>
        <pc:spChg chg="add del mod">
          <ac:chgData name="EZEMA, CHUKWUJEKWU (Student)" userId="272bd215-175b-43b1-80bf-e0b07e6bdb92" providerId="ADAL" clId="{1DCE6A17-02C8-43CD-8289-2366645FC8A6}" dt="2023-02-21T15:40:22.690" v="2905" actId="20577"/>
          <ac:spMkLst>
            <pc:docMk/>
            <pc:sldMk cId="3143685896" sldId="302"/>
            <ac:spMk id="4" creationId="{CCD871BB-7C74-8EB4-9543-C8524C700D48}"/>
          </ac:spMkLst>
        </pc:spChg>
        <pc:spChg chg="add del">
          <ac:chgData name="EZEMA, CHUKWUJEKWU (Student)" userId="272bd215-175b-43b1-80bf-e0b07e6bdb92" providerId="ADAL" clId="{1DCE6A17-02C8-43CD-8289-2366645FC8A6}" dt="2023-02-21T15:33:30.532" v="2878" actId="26606"/>
          <ac:spMkLst>
            <pc:docMk/>
            <pc:sldMk cId="3143685896" sldId="302"/>
            <ac:spMk id="9" creationId="{907EF6B7-1338-4443-8C46-6A318D952DFD}"/>
          </ac:spMkLst>
        </pc:spChg>
        <pc:spChg chg="add del">
          <ac:chgData name="EZEMA, CHUKWUJEKWU (Student)" userId="272bd215-175b-43b1-80bf-e0b07e6bdb92" providerId="ADAL" clId="{1DCE6A17-02C8-43CD-8289-2366645FC8A6}" dt="2023-02-21T15:33:30.532" v="2878" actId="26606"/>
          <ac:spMkLst>
            <pc:docMk/>
            <pc:sldMk cId="3143685896" sldId="302"/>
            <ac:spMk id="11" creationId="{DAAE4CDD-124C-4DCF-9584-B6033B545DD5}"/>
          </ac:spMkLst>
        </pc:spChg>
        <pc:spChg chg="add del">
          <ac:chgData name="EZEMA, CHUKWUJEKWU (Student)" userId="272bd215-175b-43b1-80bf-e0b07e6bdb92" providerId="ADAL" clId="{1DCE6A17-02C8-43CD-8289-2366645FC8A6}" dt="2023-02-21T15:33:30.532" v="2878" actId="26606"/>
          <ac:spMkLst>
            <pc:docMk/>
            <pc:sldMk cId="3143685896" sldId="302"/>
            <ac:spMk id="13" creationId="{081E4A58-353D-44AE-B2FC-2A74E2E400F7}"/>
          </ac:spMkLst>
        </pc:spChg>
        <pc:spChg chg="add del">
          <ac:chgData name="EZEMA, CHUKWUJEKWU (Student)" userId="272bd215-175b-43b1-80bf-e0b07e6bdb92" providerId="ADAL" clId="{1DCE6A17-02C8-43CD-8289-2366645FC8A6}" dt="2023-02-21T15:33:30.523" v="2877" actId="26606"/>
          <ac:spMkLst>
            <pc:docMk/>
            <pc:sldMk cId="3143685896" sldId="302"/>
            <ac:spMk id="18" creationId="{2B566528-1B12-4246-9431-5C2D7D081168}"/>
          </ac:spMkLst>
        </pc:spChg>
        <pc:spChg chg="add del">
          <ac:chgData name="EZEMA, CHUKWUJEKWU (Student)" userId="272bd215-175b-43b1-80bf-e0b07e6bdb92" providerId="ADAL" clId="{1DCE6A17-02C8-43CD-8289-2366645FC8A6}" dt="2023-02-21T15:33:30.523" v="2877" actId="26606"/>
          <ac:spMkLst>
            <pc:docMk/>
            <pc:sldMk cId="3143685896" sldId="302"/>
            <ac:spMk id="20" creationId="{2E80C965-DB6D-4F81-9E9E-B027384D0BD6}"/>
          </ac:spMkLst>
        </pc:spChg>
        <pc:spChg chg="add del">
          <ac:chgData name="EZEMA, CHUKWUJEKWU (Student)" userId="272bd215-175b-43b1-80bf-e0b07e6bdb92" providerId="ADAL" clId="{1DCE6A17-02C8-43CD-8289-2366645FC8A6}" dt="2023-02-21T15:33:30.523" v="2877" actId="26606"/>
          <ac:spMkLst>
            <pc:docMk/>
            <pc:sldMk cId="3143685896" sldId="302"/>
            <ac:spMk id="22" creationId="{A580F890-B085-4E95-96AA-55AEBEC5CE6E}"/>
          </ac:spMkLst>
        </pc:spChg>
        <pc:spChg chg="add del">
          <ac:chgData name="EZEMA, CHUKWUJEKWU (Student)" userId="272bd215-175b-43b1-80bf-e0b07e6bdb92" providerId="ADAL" clId="{1DCE6A17-02C8-43CD-8289-2366645FC8A6}" dt="2023-02-21T15:33:30.523" v="2877" actId="26606"/>
          <ac:spMkLst>
            <pc:docMk/>
            <pc:sldMk cId="3143685896" sldId="302"/>
            <ac:spMk id="24" creationId="{D3F51FEB-38FB-4F6C-9F7B-2F2AFAB65463}"/>
          </ac:spMkLst>
        </pc:spChg>
        <pc:spChg chg="add del">
          <ac:chgData name="EZEMA, CHUKWUJEKWU (Student)" userId="272bd215-175b-43b1-80bf-e0b07e6bdb92" providerId="ADAL" clId="{1DCE6A17-02C8-43CD-8289-2366645FC8A6}" dt="2023-02-21T15:33:30.523" v="2877" actId="26606"/>
          <ac:spMkLst>
            <pc:docMk/>
            <pc:sldMk cId="3143685896" sldId="302"/>
            <ac:spMk id="26" creationId="{1E547BA6-BAE0-43BB-A7CA-60F69CE252F0}"/>
          </ac:spMkLst>
        </pc:spChg>
        <pc:spChg chg="add del">
          <ac:chgData name="EZEMA, CHUKWUJEKWU (Student)" userId="272bd215-175b-43b1-80bf-e0b07e6bdb92" providerId="ADAL" clId="{1DCE6A17-02C8-43CD-8289-2366645FC8A6}" dt="2023-02-21T15:36:48.601" v="2883" actId="26606"/>
          <ac:spMkLst>
            <pc:docMk/>
            <pc:sldMk cId="3143685896" sldId="302"/>
            <ac:spMk id="28" creationId="{23A58148-D452-4F6F-A2FE-EED968DE1970}"/>
          </ac:spMkLst>
        </pc:spChg>
        <pc:spChg chg="add del">
          <ac:chgData name="EZEMA, CHUKWUJEKWU (Student)" userId="272bd215-175b-43b1-80bf-e0b07e6bdb92" providerId="ADAL" clId="{1DCE6A17-02C8-43CD-8289-2366645FC8A6}" dt="2023-02-21T15:36:48.601" v="2883" actId="26606"/>
          <ac:spMkLst>
            <pc:docMk/>
            <pc:sldMk cId="3143685896" sldId="302"/>
            <ac:spMk id="33" creationId="{1CD81A2A-6ED4-4EF4-A14C-912D31E14800}"/>
          </ac:spMkLst>
        </pc:spChg>
        <pc:spChg chg="add del">
          <ac:chgData name="EZEMA, CHUKWUJEKWU (Student)" userId="272bd215-175b-43b1-80bf-e0b07e6bdb92" providerId="ADAL" clId="{1DCE6A17-02C8-43CD-8289-2366645FC8A6}" dt="2023-02-21T15:36:48.601" v="2883" actId="26606"/>
          <ac:spMkLst>
            <pc:docMk/>
            <pc:sldMk cId="3143685896" sldId="302"/>
            <ac:spMk id="35" creationId="{1661932C-CA15-4E17-B115-FAE7CBEE4789}"/>
          </ac:spMkLst>
        </pc:spChg>
        <pc:spChg chg="add del">
          <ac:chgData name="EZEMA, CHUKWUJEKWU (Student)" userId="272bd215-175b-43b1-80bf-e0b07e6bdb92" providerId="ADAL" clId="{1DCE6A17-02C8-43CD-8289-2366645FC8A6}" dt="2023-02-21T15:36:48.601" v="2883" actId="26606"/>
          <ac:spMkLst>
            <pc:docMk/>
            <pc:sldMk cId="3143685896" sldId="302"/>
            <ac:spMk id="37" creationId="{8590ADD5-9383-4D3D-9047-3DA2593CCB5D}"/>
          </ac:spMkLst>
        </pc:spChg>
        <pc:spChg chg="add del">
          <ac:chgData name="EZEMA, CHUKWUJEKWU (Student)" userId="272bd215-175b-43b1-80bf-e0b07e6bdb92" providerId="ADAL" clId="{1DCE6A17-02C8-43CD-8289-2366645FC8A6}" dt="2023-02-21T15:36:48.601" v="2883" actId="26606"/>
          <ac:spMkLst>
            <pc:docMk/>
            <pc:sldMk cId="3143685896" sldId="302"/>
            <ac:spMk id="39" creationId="{DABE3E45-88CF-45D8-8D40-C773324D93F6}"/>
          </ac:spMkLst>
        </pc:spChg>
        <pc:spChg chg="add del">
          <ac:chgData name="EZEMA, CHUKWUJEKWU (Student)" userId="272bd215-175b-43b1-80bf-e0b07e6bdb92" providerId="ADAL" clId="{1DCE6A17-02C8-43CD-8289-2366645FC8A6}" dt="2023-02-21T15:36:48.601" v="2883" actId="26606"/>
          <ac:spMkLst>
            <pc:docMk/>
            <pc:sldMk cId="3143685896" sldId="302"/>
            <ac:spMk id="43" creationId="{B91ECDA9-56DC-4270-8F33-01C5637B8CEB}"/>
          </ac:spMkLst>
        </pc:spChg>
        <pc:spChg chg="add del">
          <ac:chgData name="EZEMA, CHUKWUJEKWU (Student)" userId="272bd215-175b-43b1-80bf-e0b07e6bdb92" providerId="ADAL" clId="{1DCE6A17-02C8-43CD-8289-2366645FC8A6}" dt="2023-02-21T15:36:48.601" v="2883" actId="26606"/>
          <ac:spMkLst>
            <pc:docMk/>
            <pc:sldMk cId="3143685896" sldId="302"/>
            <ac:spMk id="45" creationId="{75F47824-961D-465D-84F9-EAE11BC6173B}"/>
          </ac:spMkLst>
        </pc:spChg>
        <pc:spChg chg="add del">
          <ac:chgData name="EZEMA, CHUKWUJEKWU (Student)" userId="272bd215-175b-43b1-80bf-e0b07e6bdb92" providerId="ADAL" clId="{1DCE6A17-02C8-43CD-8289-2366645FC8A6}" dt="2023-02-21T15:36:48.601" v="2883" actId="26606"/>
          <ac:spMkLst>
            <pc:docMk/>
            <pc:sldMk cId="3143685896" sldId="302"/>
            <ac:spMk id="47" creationId="{FEC9DA3E-C1D7-472D-B7C0-F71AE41FBA23}"/>
          </ac:spMkLst>
        </pc:spChg>
        <pc:graphicFrameChg chg="add del mod">
          <ac:chgData name="EZEMA, CHUKWUJEKWU (Student)" userId="272bd215-175b-43b1-80bf-e0b07e6bdb92" providerId="ADAL" clId="{1DCE6A17-02C8-43CD-8289-2366645FC8A6}" dt="2023-02-21T15:26:26.959" v="2801" actId="478"/>
          <ac:graphicFrameMkLst>
            <pc:docMk/>
            <pc:sldMk cId="3143685896" sldId="302"/>
            <ac:graphicFrameMk id="5" creationId="{2A5CB4DA-B176-DBEB-3A63-CAECC3A5391E}"/>
          </ac:graphicFrameMkLst>
        </pc:graphicFrameChg>
        <pc:picChg chg="add mod ord">
          <ac:chgData name="EZEMA, CHUKWUJEKWU (Student)" userId="272bd215-175b-43b1-80bf-e0b07e6bdb92" providerId="ADAL" clId="{1DCE6A17-02C8-43CD-8289-2366645FC8A6}" dt="2023-02-21T15:36:48.601" v="2883" actId="26606"/>
          <ac:picMkLst>
            <pc:docMk/>
            <pc:sldMk cId="3143685896" sldId="302"/>
            <ac:picMk id="17" creationId="{6A97D3E5-D291-3BBF-6DF0-D2419B2CDCB4}"/>
          </ac:picMkLst>
        </pc:picChg>
        <pc:cxnChg chg="add del">
          <ac:chgData name="EZEMA, CHUKWUJEKWU (Student)" userId="272bd215-175b-43b1-80bf-e0b07e6bdb92" providerId="ADAL" clId="{1DCE6A17-02C8-43CD-8289-2366645FC8A6}" dt="2023-02-21T15:36:48.601" v="2883" actId="26606"/>
          <ac:cxnSpMkLst>
            <pc:docMk/>
            <pc:sldMk cId="3143685896" sldId="302"/>
            <ac:cxnSpMk id="41" creationId="{49CD1692-827B-4C8D-B4A1-134FD04CF45C}"/>
          </ac:cxnSpMkLst>
        </pc:cxnChg>
      </pc:sldChg>
      <pc:sldMasterChg chg="setBg">
        <pc:chgData name="EZEMA, CHUKWUJEKWU (Student)" userId="272bd215-175b-43b1-80bf-e0b07e6bdb92" providerId="ADAL" clId="{1DCE6A17-02C8-43CD-8289-2366645FC8A6}" dt="2023-02-18T22:34:37.078" v="740"/>
        <pc:sldMasterMkLst>
          <pc:docMk/>
          <pc:sldMasterMk cId="1858102486" sldId="2147483648"/>
        </pc:sldMasterMkLst>
      </pc:sldMasterChg>
    </pc:docChg>
  </pc:docChgLst>
  <pc:docChgLst>
    <pc:chgData name="EZEMA, CHUKWUJEKWU (Student)" userId="272bd215-175b-43b1-80bf-e0b07e6bdb92" providerId="ADAL" clId="{9D808DE1-0A11-410C-862B-2107D8B258FF}"/>
    <pc:docChg chg="modSld">
      <pc:chgData name="EZEMA, CHUKWUJEKWU (Student)" userId="272bd215-175b-43b1-80bf-e0b07e6bdb92" providerId="ADAL" clId="{9D808DE1-0A11-410C-862B-2107D8B258FF}" dt="2022-12-12T17:37:00.478" v="1" actId="1076"/>
      <pc:docMkLst>
        <pc:docMk/>
      </pc:docMkLst>
      <pc:sldChg chg="addSp modSp">
        <pc:chgData name="EZEMA, CHUKWUJEKWU (Student)" userId="272bd215-175b-43b1-80bf-e0b07e6bdb92" providerId="ADAL" clId="{9D808DE1-0A11-410C-862B-2107D8B258FF}" dt="2022-12-12T17:37:00.478" v="1" actId="1076"/>
        <pc:sldMkLst>
          <pc:docMk/>
          <pc:sldMk cId="1489297631" sldId="259"/>
        </pc:sldMkLst>
        <pc:spChg chg="mod">
          <ac:chgData name="EZEMA, CHUKWUJEKWU (Student)" userId="272bd215-175b-43b1-80bf-e0b07e6bdb92" providerId="ADAL" clId="{9D808DE1-0A11-410C-862B-2107D8B258FF}" dt="2022-12-12T17:37:00.478" v="1" actId="1076"/>
          <ac:spMkLst>
            <pc:docMk/>
            <pc:sldMk cId="1489297631" sldId="259"/>
            <ac:spMk id="20" creationId="{306F2D79-E128-1839-A4E3-4C937EBACF4D}"/>
          </ac:spMkLst>
        </pc:spChg>
        <pc:spChg chg="mod">
          <ac:chgData name="EZEMA, CHUKWUJEKWU (Student)" userId="272bd215-175b-43b1-80bf-e0b07e6bdb92" providerId="ADAL" clId="{9D808DE1-0A11-410C-862B-2107D8B258FF}" dt="2022-12-12T17:37:00.478" v="1" actId="1076"/>
          <ac:spMkLst>
            <pc:docMk/>
            <pc:sldMk cId="1489297631" sldId="259"/>
            <ac:spMk id="21" creationId="{6C3EECCF-B0D5-D0F8-1803-34B0B8240B95}"/>
          </ac:spMkLst>
        </pc:spChg>
        <pc:spChg chg="mod">
          <ac:chgData name="EZEMA, CHUKWUJEKWU (Student)" userId="272bd215-175b-43b1-80bf-e0b07e6bdb92" providerId="ADAL" clId="{9D808DE1-0A11-410C-862B-2107D8B258FF}" dt="2022-12-12T17:37:00.478" v="1" actId="1076"/>
          <ac:spMkLst>
            <pc:docMk/>
            <pc:sldMk cId="1489297631" sldId="259"/>
            <ac:spMk id="22" creationId="{2147B7BE-6391-D40B-C598-03BF37B5C5CE}"/>
          </ac:spMkLst>
        </pc:spChg>
        <pc:spChg chg="mod">
          <ac:chgData name="EZEMA, CHUKWUJEKWU (Student)" userId="272bd215-175b-43b1-80bf-e0b07e6bdb92" providerId="ADAL" clId="{9D808DE1-0A11-410C-862B-2107D8B258FF}" dt="2022-12-12T17:37:00.478" v="1" actId="1076"/>
          <ac:spMkLst>
            <pc:docMk/>
            <pc:sldMk cId="1489297631" sldId="259"/>
            <ac:spMk id="23" creationId="{D894E056-5855-5146-2403-01533CE772BE}"/>
          </ac:spMkLst>
        </pc:spChg>
        <pc:spChg chg="mod">
          <ac:chgData name="EZEMA, CHUKWUJEKWU (Student)" userId="272bd215-175b-43b1-80bf-e0b07e6bdb92" providerId="ADAL" clId="{9D808DE1-0A11-410C-862B-2107D8B258FF}" dt="2022-12-12T17:37:00.478" v="1" actId="1076"/>
          <ac:spMkLst>
            <pc:docMk/>
            <pc:sldMk cId="1489297631" sldId="259"/>
            <ac:spMk id="24" creationId="{E1A62449-802D-1664-D556-E1F15074E6FA}"/>
          </ac:spMkLst>
        </pc:spChg>
        <pc:spChg chg="mod">
          <ac:chgData name="EZEMA, CHUKWUJEKWU (Student)" userId="272bd215-175b-43b1-80bf-e0b07e6bdb92" providerId="ADAL" clId="{9D808DE1-0A11-410C-862B-2107D8B258FF}" dt="2022-12-12T17:37:00.478" v="1" actId="1076"/>
          <ac:spMkLst>
            <pc:docMk/>
            <pc:sldMk cId="1489297631" sldId="259"/>
            <ac:spMk id="25" creationId="{29C0B8E3-9821-5478-D8EE-ED9A6373C34A}"/>
          </ac:spMkLst>
        </pc:spChg>
        <pc:spChg chg="mod">
          <ac:chgData name="EZEMA, CHUKWUJEKWU (Student)" userId="272bd215-175b-43b1-80bf-e0b07e6bdb92" providerId="ADAL" clId="{9D808DE1-0A11-410C-862B-2107D8B258FF}" dt="2022-12-12T17:37:00.478" v="1" actId="1076"/>
          <ac:spMkLst>
            <pc:docMk/>
            <pc:sldMk cId="1489297631" sldId="259"/>
            <ac:spMk id="26" creationId="{A04E1FCC-BFEC-24A5-85DD-A69870AF4FA0}"/>
          </ac:spMkLst>
        </pc:spChg>
        <pc:spChg chg="mod">
          <ac:chgData name="EZEMA, CHUKWUJEKWU (Student)" userId="272bd215-175b-43b1-80bf-e0b07e6bdb92" providerId="ADAL" clId="{9D808DE1-0A11-410C-862B-2107D8B258FF}" dt="2022-12-12T17:37:00.478" v="1" actId="1076"/>
          <ac:spMkLst>
            <pc:docMk/>
            <pc:sldMk cId="1489297631" sldId="259"/>
            <ac:spMk id="27" creationId="{AAA10138-AD87-B596-1C16-29B992C219F6}"/>
          </ac:spMkLst>
        </pc:spChg>
        <pc:spChg chg="mod">
          <ac:chgData name="EZEMA, CHUKWUJEKWU (Student)" userId="272bd215-175b-43b1-80bf-e0b07e6bdb92" providerId="ADAL" clId="{9D808DE1-0A11-410C-862B-2107D8B258FF}" dt="2022-12-12T17:37:00.478" v="1" actId="1076"/>
          <ac:spMkLst>
            <pc:docMk/>
            <pc:sldMk cId="1489297631" sldId="259"/>
            <ac:spMk id="28" creationId="{A0EAE93E-6486-6D1F-C974-2EFDC9AA7F6C}"/>
          </ac:spMkLst>
        </pc:spChg>
        <pc:spChg chg="mod">
          <ac:chgData name="EZEMA, CHUKWUJEKWU (Student)" userId="272bd215-175b-43b1-80bf-e0b07e6bdb92" providerId="ADAL" clId="{9D808DE1-0A11-410C-862B-2107D8B258FF}" dt="2022-12-12T17:37:00.478" v="1" actId="1076"/>
          <ac:spMkLst>
            <pc:docMk/>
            <pc:sldMk cId="1489297631" sldId="259"/>
            <ac:spMk id="29" creationId="{F0B5D87B-5885-CA79-BBBC-943800D011C8}"/>
          </ac:spMkLst>
        </pc:spChg>
        <pc:grpChg chg="add mod">
          <ac:chgData name="EZEMA, CHUKWUJEKWU (Student)" userId="272bd215-175b-43b1-80bf-e0b07e6bdb92" providerId="ADAL" clId="{9D808DE1-0A11-410C-862B-2107D8B258FF}" dt="2022-12-12T17:37:00.478" v="1" actId="1076"/>
          <ac:grpSpMkLst>
            <pc:docMk/>
            <pc:sldMk cId="1489297631" sldId="259"/>
            <ac:grpSpMk id="2" creationId="{C02A4205-D4E5-CD63-4BDC-7F671E531754}"/>
          </ac:grpSpMkLst>
        </pc:grpChg>
        <pc:grpChg chg="mod">
          <ac:chgData name="EZEMA, CHUKWUJEKWU (Student)" userId="272bd215-175b-43b1-80bf-e0b07e6bdb92" providerId="ADAL" clId="{9D808DE1-0A11-410C-862B-2107D8B258FF}" dt="2022-12-12T17:37:00.478" v="1" actId="1076"/>
          <ac:grpSpMkLst>
            <pc:docMk/>
            <pc:sldMk cId="1489297631" sldId="259"/>
            <ac:grpSpMk id="3" creationId="{9F64D73E-5803-1B20-88F4-0A2EC2EAAF94}"/>
          </ac:grpSpMkLst>
        </pc:grpChg>
        <pc:cxnChg chg="mod">
          <ac:chgData name="EZEMA, CHUKWUJEKWU (Student)" userId="272bd215-175b-43b1-80bf-e0b07e6bdb92" providerId="ADAL" clId="{9D808DE1-0A11-410C-862B-2107D8B258FF}" dt="2022-12-12T17:37:00.478" v="1" actId="1076"/>
          <ac:cxnSpMkLst>
            <pc:docMk/>
            <pc:sldMk cId="1489297631" sldId="259"/>
            <ac:cxnSpMk id="4" creationId="{09582BA9-268E-7C6F-E477-61161C3E3BE8}"/>
          </ac:cxnSpMkLst>
        </pc:cxnChg>
        <pc:cxnChg chg="mod">
          <ac:chgData name="EZEMA, CHUKWUJEKWU (Student)" userId="272bd215-175b-43b1-80bf-e0b07e6bdb92" providerId="ADAL" clId="{9D808DE1-0A11-410C-862B-2107D8B258FF}" dt="2022-12-12T17:37:00.478" v="1" actId="1076"/>
          <ac:cxnSpMkLst>
            <pc:docMk/>
            <pc:sldMk cId="1489297631" sldId="259"/>
            <ac:cxnSpMk id="17" creationId="{093842DE-A826-9EBD-149C-8EDB918DDB5B}"/>
          </ac:cxnSpMkLst>
        </pc:cxnChg>
      </pc:sldChg>
    </pc:docChg>
  </pc:docChgLst>
  <pc:docChgLst>
    <pc:chgData name="EZEMA, CHUKWUJEKWU (Student)" userId="272bd215-175b-43b1-80bf-e0b07e6bdb92" providerId="ADAL" clId="{4DD653E0-1AD1-4FEB-8B9A-F6E142F0234F}"/>
    <pc:docChg chg="undo custSel addSld delSld modSld sldOrd">
      <pc:chgData name="EZEMA, CHUKWUJEKWU (Student)" userId="272bd215-175b-43b1-80bf-e0b07e6bdb92" providerId="ADAL" clId="{4DD653E0-1AD1-4FEB-8B9A-F6E142F0234F}" dt="2022-10-22T01:48:30.602" v="2594" actId="20577"/>
      <pc:docMkLst>
        <pc:docMk/>
      </pc:docMkLst>
      <pc:sldChg chg="addSp modSp mod">
        <pc:chgData name="EZEMA, CHUKWUJEKWU (Student)" userId="272bd215-175b-43b1-80bf-e0b07e6bdb92" providerId="ADAL" clId="{4DD653E0-1AD1-4FEB-8B9A-F6E142F0234F}" dt="2022-10-22T01:30:22.653" v="1885" actId="20577"/>
        <pc:sldMkLst>
          <pc:docMk/>
          <pc:sldMk cId="3504532453" sldId="257"/>
        </pc:sldMkLst>
        <pc:graphicFrameChg chg="add mod">
          <ac:chgData name="EZEMA, CHUKWUJEKWU (Student)" userId="272bd215-175b-43b1-80bf-e0b07e6bdb92" providerId="ADAL" clId="{4DD653E0-1AD1-4FEB-8B9A-F6E142F0234F}" dt="2022-10-21T23:08:12.504" v="502"/>
          <ac:graphicFrameMkLst>
            <pc:docMk/>
            <pc:sldMk cId="3504532453" sldId="257"/>
            <ac:graphicFrameMk id="2" creationId="{6127F0B5-0FAB-C698-53D9-76BBF0DCED89}"/>
          </ac:graphicFrameMkLst>
        </pc:graphicFrameChg>
        <pc:graphicFrameChg chg="add mod">
          <ac:chgData name="EZEMA, CHUKWUJEKWU (Student)" userId="272bd215-175b-43b1-80bf-e0b07e6bdb92" providerId="ADAL" clId="{4DD653E0-1AD1-4FEB-8B9A-F6E142F0234F}" dt="2022-10-22T01:30:22.653" v="1885" actId="20577"/>
          <ac:graphicFrameMkLst>
            <pc:docMk/>
            <pc:sldMk cId="3504532453" sldId="257"/>
            <ac:graphicFrameMk id="8" creationId="{22DD115D-352B-67F1-6A6E-DD5ADB6165DF}"/>
          </ac:graphicFrameMkLst>
        </pc:graphicFrameChg>
      </pc:sldChg>
      <pc:sldChg chg="addSp delSp modSp mod">
        <pc:chgData name="EZEMA, CHUKWUJEKWU (Student)" userId="272bd215-175b-43b1-80bf-e0b07e6bdb92" providerId="ADAL" clId="{4DD653E0-1AD1-4FEB-8B9A-F6E142F0234F}" dt="2022-10-22T00:37:36.064" v="908" actId="20577"/>
        <pc:sldMkLst>
          <pc:docMk/>
          <pc:sldMk cId="3848111679" sldId="258"/>
        </pc:sldMkLst>
        <pc:spChg chg="add del mod">
          <ac:chgData name="EZEMA, CHUKWUJEKWU (Student)" userId="272bd215-175b-43b1-80bf-e0b07e6bdb92" providerId="ADAL" clId="{4DD653E0-1AD1-4FEB-8B9A-F6E142F0234F}" dt="2022-10-18T06:08:25.576" v="166"/>
          <ac:spMkLst>
            <pc:docMk/>
            <pc:sldMk cId="3848111679" sldId="258"/>
            <ac:spMk id="9" creationId="{6D0051F1-82D9-5C20-42BB-14F6AB4C84EA}"/>
          </ac:spMkLst>
        </pc:spChg>
        <pc:spChg chg="add mod">
          <ac:chgData name="EZEMA, CHUKWUJEKWU (Student)" userId="272bd215-175b-43b1-80bf-e0b07e6bdb92" providerId="ADAL" clId="{4DD653E0-1AD1-4FEB-8B9A-F6E142F0234F}" dt="2022-10-22T00:37:36.064" v="908" actId="20577"/>
          <ac:spMkLst>
            <pc:docMk/>
            <pc:sldMk cId="3848111679" sldId="258"/>
            <ac:spMk id="10" creationId="{8F5D2F93-9116-BA37-7BDD-DCC3C236F250}"/>
          </ac:spMkLst>
        </pc:spChg>
        <pc:picChg chg="add mod">
          <ac:chgData name="EZEMA, CHUKWUJEKWU (Student)" userId="272bd215-175b-43b1-80bf-e0b07e6bdb92" providerId="ADAL" clId="{4DD653E0-1AD1-4FEB-8B9A-F6E142F0234F}" dt="2022-10-18T06:10:52.927" v="167" actId="14826"/>
          <ac:picMkLst>
            <pc:docMk/>
            <pc:sldMk cId="3848111679" sldId="258"/>
            <ac:picMk id="7" creationId="{BDABC3EB-A685-1F87-EE21-68EA89AD92E3}"/>
          </ac:picMkLst>
        </pc:picChg>
      </pc:sldChg>
      <pc:sldChg chg="addSp delSp modSp mod ord">
        <pc:chgData name="EZEMA, CHUKWUJEKWU (Student)" userId="272bd215-175b-43b1-80bf-e0b07e6bdb92" providerId="ADAL" clId="{4DD653E0-1AD1-4FEB-8B9A-F6E142F0234F}" dt="2022-10-22T01:33:02.370" v="1890" actId="20577"/>
        <pc:sldMkLst>
          <pc:docMk/>
          <pc:sldMk cId="1489297631" sldId="259"/>
        </pc:sldMkLst>
        <pc:spChg chg="mod">
          <ac:chgData name="EZEMA, CHUKWUJEKWU (Student)" userId="272bd215-175b-43b1-80bf-e0b07e6bdb92" providerId="ADAL" clId="{4DD653E0-1AD1-4FEB-8B9A-F6E142F0234F}" dt="2022-10-18T03:43:43.080" v="22" actId="1076"/>
          <ac:spMkLst>
            <pc:docMk/>
            <pc:sldMk cId="1489297631" sldId="259"/>
            <ac:spMk id="5" creationId="{A5420E7C-ED4E-3141-84D7-6FA339ADA06A}"/>
          </ac:spMkLst>
        </pc:spChg>
        <pc:spChg chg="mod">
          <ac:chgData name="EZEMA, CHUKWUJEKWU (Student)" userId="272bd215-175b-43b1-80bf-e0b07e6bdb92" providerId="ADAL" clId="{4DD653E0-1AD1-4FEB-8B9A-F6E142F0234F}" dt="2022-10-18T03:43:43.080" v="22" actId="1076"/>
          <ac:spMkLst>
            <pc:docMk/>
            <pc:sldMk cId="1489297631" sldId="259"/>
            <ac:spMk id="6" creationId="{25FB5E9C-5F16-7840-91D4-0CA515F11B0A}"/>
          </ac:spMkLst>
        </pc:spChg>
        <pc:spChg chg="mod">
          <ac:chgData name="EZEMA, CHUKWUJEKWU (Student)" userId="272bd215-175b-43b1-80bf-e0b07e6bdb92" providerId="ADAL" clId="{4DD653E0-1AD1-4FEB-8B9A-F6E142F0234F}" dt="2022-10-18T03:43:43.080" v="22" actId="1076"/>
          <ac:spMkLst>
            <pc:docMk/>
            <pc:sldMk cId="1489297631" sldId="259"/>
            <ac:spMk id="7" creationId="{A48BBFCE-C9BD-954E-8191-614CE084937B}"/>
          </ac:spMkLst>
        </pc:spChg>
        <pc:spChg chg="mod">
          <ac:chgData name="EZEMA, CHUKWUJEKWU (Student)" userId="272bd215-175b-43b1-80bf-e0b07e6bdb92" providerId="ADAL" clId="{4DD653E0-1AD1-4FEB-8B9A-F6E142F0234F}" dt="2022-10-18T03:43:43.080" v="22" actId="1076"/>
          <ac:spMkLst>
            <pc:docMk/>
            <pc:sldMk cId="1489297631" sldId="259"/>
            <ac:spMk id="8" creationId="{3D562DC0-CBC2-BF44-AE9C-B6CF0C5141B1}"/>
          </ac:spMkLst>
        </pc:spChg>
        <pc:spChg chg="mod">
          <ac:chgData name="EZEMA, CHUKWUJEKWU (Student)" userId="272bd215-175b-43b1-80bf-e0b07e6bdb92" providerId="ADAL" clId="{4DD653E0-1AD1-4FEB-8B9A-F6E142F0234F}" dt="2022-10-18T03:43:43.080" v="22" actId="1076"/>
          <ac:spMkLst>
            <pc:docMk/>
            <pc:sldMk cId="1489297631" sldId="259"/>
            <ac:spMk id="9" creationId="{CE17AD06-A64A-D646-AFEE-C6362DD5F738}"/>
          </ac:spMkLst>
        </pc:spChg>
        <pc:spChg chg="mod">
          <ac:chgData name="EZEMA, CHUKWUJEKWU (Student)" userId="272bd215-175b-43b1-80bf-e0b07e6bdb92" providerId="ADAL" clId="{4DD653E0-1AD1-4FEB-8B9A-F6E142F0234F}" dt="2022-10-18T03:43:43.080" v="22" actId="1076"/>
          <ac:spMkLst>
            <pc:docMk/>
            <pc:sldMk cId="1489297631" sldId="259"/>
            <ac:spMk id="10" creationId="{4A0D3DAE-96EE-934F-9AF0-0620F641D805}"/>
          </ac:spMkLst>
        </pc:spChg>
        <pc:spChg chg="mod">
          <ac:chgData name="EZEMA, CHUKWUJEKWU (Student)" userId="272bd215-175b-43b1-80bf-e0b07e6bdb92" providerId="ADAL" clId="{4DD653E0-1AD1-4FEB-8B9A-F6E142F0234F}" dt="2022-10-18T03:43:43.080" v="22" actId="1076"/>
          <ac:spMkLst>
            <pc:docMk/>
            <pc:sldMk cId="1489297631" sldId="259"/>
            <ac:spMk id="11" creationId="{47AD77A3-4610-5746-A31C-60C6F70B1C43}"/>
          </ac:spMkLst>
        </pc:spChg>
        <pc:spChg chg="mod">
          <ac:chgData name="EZEMA, CHUKWUJEKWU (Student)" userId="272bd215-175b-43b1-80bf-e0b07e6bdb92" providerId="ADAL" clId="{4DD653E0-1AD1-4FEB-8B9A-F6E142F0234F}" dt="2022-10-18T03:43:43.080" v="22" actId="1076"/>
          <ac:spMkLst>
            <pc:docMk/>
            <pc:sldMk cId="1489297631" sldId="259"/>
            <ac:spMk id="12" creationId="{EB3521C2-5790-E344-BD1C-0D4FC1CF26FD}"/>
          </ac:spMkLst>
        </pc:spChg>
        <pc:spChg chg="mod">
          <ac:chgData name="EZEMA, CHUKWUJEKWU (Student)" userId="272bd215-175b-43b1-80bf-e0b07e6bdb92" providerId="ADAL" clId="{4DD653E0-1AD1-4FEB-8B9A-F6E142F0234F}" dt="2022-10-18T03:43:43.080" v="22" actId="1076"/>
          <ac:spMkLst>
            <pc:docMk/>
            <pc:sldMk cId="1489297631" sldId="259"/>
            <ac:spMk id="30" creationId="{8424D5D8-D1A2-C448-A948-5F5D29EA093B}"/>
          </ac:spMkLst>
        </pc:spChg>
        <pc:spChg chg="mod">
          <ac:chgData name="EZEMA, CHUKWUJEKWU (Student)" userId="272bd215-175b-43b1-80bf-e0b07e6bdb92" providerId="ADAL" clId="{4DD653E0-1AD1-4FEB-8B9A-F6E142F0234F}" dt="2022-10-18T03:43:43.080" v="22" actId="1076"/>
          <ac:spMkLst>
            <pc:docMk/>
            <pc:sldMk cId="1489297631" sldId="259"/>
            <ac:spMk id="31" creationId="{2194446E-F265-1F4C-A70C-A6364F7F2A13}"/>
          </ac:spMkLst>
        </pc:spChg>
        <pc:spChg chg="mod">
          <ac:chgData name="EZEMA, CHUKWUJEKWU (Student)" userId="272bd215-175b-43b1-80bf-e0b07e6bdb92" providerId="ADAL" clId="{4DD653E0-1AD1-4FEB-8B9A-F6E142F0234F}" dt="2022-10-22T01:03:11.662" v="1287" actId="20577"/>
          <ac:spMkLst>
            <pc:docMk/>
            <pc:sldMk cId="1489297631" sldId="259"/>
            <ac:spMk id="33" creationId="{C39E92EF-EA57-D14F-879A-1E01FCAE5C7C}"/>
          </ac:spMkLst>
        </pc:spChg>
        <pc:spChg chg="del">
          <ac:chgData name="EZEMA, CHUKWUJEKWU (Student)" userId="272bd215-175b-43b1-80bf-e0b07e6bdb92" providerId="ADAL" clId="{4DD653E0-1AD1-4FEB-8B9A-F6E142F0234F}" dt="2022-10-18T02:58:58.776" v="0" actId="478"/>
          <ac:spMkLst>
            <pc:docMk/>
            <pc:sldMk cId="1489297631" sldId="259"/>
            <ac:spMk id="39" creationId="{1B25A797-CEF4-004B-A34A-0B12A2C9F170}"/>
          </ac:spMkLst>
        </pc:spChg>
        <pc:spChg chg="mod">
          <ac:chgData name="EZEMA, CHUKWUJEKWU (Student)" userId="272bd215-175b-43b1-80bf-e0b07e6bdb92" providerId="ADAL" clId="{4DD653E0-1AD1-4FEB-8B9A-F6E142F0234F}" dt="2022-10-18T02:58:58.776" v="0" actId="478"/>
          <ac:spMkLst>
            <pc:docMk/>
            <pc:sldMk cId="1489297631" sldId="259"/>
            <ac:spMk id="40" creationId="{D91ACCB9-E39C-BD40-B428-6A71DF137BDF}"/>
          </ac:spMkLst>
        </pc:spChg>
        <pc:grpChg chg="mod">
          <ac:chgData name="EZEMA, CHUKWUJEKWU (Student)" userId="272bd215-175b-43b1-80bf-e0b07e6bdb92" providerId="ADAL" clId="{4DD653E0-1AD1-4FEB-8B9A-F6E142F0234F}" dt="2022-10-18T03:43:43.080" v="22" actId="1076"/>
          <ac:grpSpMkLst>
            <pc:docMk/>
            <pc:sldMk cId="1489297631" sldId="259"/>
            <ac:grpSpMk id="13" creationId="{C0570A45-712A-FC4A-9402-2A4A4E723192}"/>
          </ac:grpSpMkLst>
        </pc:grpChg>
        <pc:grpChg chg="mod">
          <ac:chgData name="EZEMA, CHUKWUJEKWU (Student)" userId="272bd215-175b-43b1-80bf-e0b07e6bdb92" providerId="ADAL" clId="{4DD653E0-1AD1-4FEB-8B9A-F6E142F0234F}" dt="2022-10-18T03:43:43.080" v="22" actId="1076"/>
          <ac:grpSpMkLst>
            <pc:docMk/>
            <pc:sldMk cId="1489297631" sldId="259"/>
            <ac:grpSpMk id="32" creationId="{F1A85269-51DF-5F48-8AD1-E5FDB72A8EA3}"/>
          </ac:grpSpMkLst>
        </pc:grpChg>
        <pc:grpChg chg="mod">
          <ac:chgData name="EZEMA, CHUKWUJEKWU (Student)" userId="272bd215-175b-43b1-80bf-e0b07e6bdb92" providerId="ADAL" clId="{4DD653E0-1AD1-4FEB-8B9A-F6E142F0234F}" dt="2022-10-18T02:58:58.776" v="0" actId="478"/>
          <ac:grpSpMkLst>
            <pc:docMk/>
            <pc:sldMk cId="1489297631" sldId="259"/>
            <ac:grpSpMk id="51" creationId="{C3DD4A4E-B1CE-1A4E-8298-CB1425F09C06}"/>
          </ac:grpSpMkLst>
        </pc:grpChg>
        <pc:graphicFrameChg chg="mod">
          <ac:chgData name="EZEMA, CHUKWUJEKWU (Student)" userId="272bd215-175b-43b1-80bf-e0b07e6bdb92" providerId="ADAL" clId="{4DD653E0-1AD1-4FEB-8B9A-F6E142F0234F}" dt="2022-10-22T01:33:02.370" v="1890" actId="20577"/>
          <ac:graphicFrameMkLst>
            <pc:docMk/>
            <pc:sldMk cId="1489297631" sldId="259"/>
            <ac:graphicFrameMk id="43" creationId="{23A8CE06-86AC-FCF8-A606-8F44C9E4B119}"/>
          </ac:graphicFrameMkLst>
        </pc:graphicFrameChg>
        <pc:cxnChg chg="add mod">
          <ac:chgData name="EZEMA, CHUKWUJEKWU (Student)" userId="272bd215-175b-43b1-80bf-e0b07e6bdb92" providerId="ADAL" clId="{4DD653E0-1AD1-4FEB-8B9A-F6E142F0234F}" dt="2022-10-18T03:17:12.667" v="7"/>
          <ac:cxnSpMkLst>
            <pc:docMk/>
            <pc:sldMk cId="1489297631" sldId="259"/>
            <ac:cxnSpMk id="2" creationId="{A0590AB9-D3EE-BE88-4C49-86F71CDE9BF9}"/>
          </ac:cxnSpMkLst>
        </pc:cxnChg>
        <pc:cxnChg chg="mod">
          <ac:chgData name="EZEMA, CHUKWUJEKWU (Student)" userId="272bd215-175b-43b1-80bf-e0b07e6bdb92" providerId="ADAL" clId="{4DD653E0-1AD1-4FEB-8B9A-F6E142F0234F}" dt="2022-10-18T03:43:43.080" v="22" actId="1076"/>
          <ac:cxnSpMkLst>
            <pc:docMk/>
            <pc:sldMk cId="1489297631" sldId="259"/>
            <ac:cxnSpMk id="15" creationId="{4D6DE20A-0E01-EE4B-8044-8894936D49AA}"/>
          </ac:cxnSpMkLst>
        </pc:cxnChg>
        <pc:cxnChg chg="mod">
          <ac:chgData name="EZEMA, CHUKWUJEKWU (Student)" userId="272bd215-175b-43b1-80bf-e0b07e6bdb92" providerId="ADAL" clId="{4DD653E0-1AD1-4FEB-8B9A-F6E142F0234F}" dt="2022-10-18T03:43:43.080" v="22" actId="1076"/>
          <ac:cxnSpMkLst>
            <pc:docMk/>
            <pc:sldMk cId="1489297631" sldId="259"/>
            <ac:cxnSpMk id="16" creationId="{A431A592-54E9-AD42-9CA5-EC9F54EC6F9A}"/>
          </ac:cxnSpMkLst>
        </pc:cxnChg>
        <pc:cxnChg chg="mod">
          <ac:chgData name="EZEMA, CHUKWUJEKWU (Student)" userId="272bd215-175b-43b1-80bf-e0b07e6bdb92" providerId="ADAL" clId="{4DD653E0-1AD1-4FEB-8B9A-F6E142F0234F}" dt="2022-10-18T03:19:24.302" v="11" actId="1076"/>
          <ac:cxnSpMkLst>
            <pc:docMk/>
            <pc:sldMk cId="1489297631" sldId="259"/>
            <ac:cxnSpMk id="20" creationId="{5ECA411C-EB3C-BF4E-8B97-C5C9F4789282}"/>
          </ac:cxnSpMkLst>
        </pc:cxnChg>
        <pc:cxnChg chg="mod">
          <ac:chgData name="EZEMA, CHUKWUJEKWU (Student)" userId="272bd215-175b-43b1-80bf-e0b07e6bdb92" providerId="ADAL" clId="{4DD653E0-1AD1-4FEB-8B9A-F6E142F0234F}" dt="2022-10-18T03:19:24.302" v="11" actId="1076"/>
          <ac:cxnSpMkLst>
            <pc:docMk/>
            <pc:sldMk cId="1489297631" sldId="259"/>
            <ac:cxnSpMk id="21" creationId="{0B23A854-A3FF-3E4C-A3DC-825DBDF2081C}"/>
          </ac:cxnSpMkLst>
        </pc:cxnChg>
        <pc:cxnChg chg="mod">
          <ac:chgData name="EZEMA, CHUKWUJEKWU (Student)" userId="272bd215-175b-43b1-80bf-e0b07e6bdb92" providerId="ADAL" clId="{4DD653E0-1AD1-4FEB-8B9A-F6E142F0234F}" dt="2022-10-18T02:58:58.776" v="0" actId="478"/>
          <ac:cxnSpMkLst>
            <pc:docMk/>
            <pc:sldMk cId="1489297631" sldId="259"/>
            <ac:cxnSpMk id="47" creationId="{EB5BEC63-E17B-CB43-89A7-6F8377D71E6A}"/>
          </ac:cxnSpMkLst>
        </pc:cxnChg>
      </pc:sldChg>
      <pc:sldChg chg="addSp modSp mod">
        <pc:chgData name="EZEMA, CHUKWUJEKWU (Student)" userId="272bd215-175b-43b1-80bf-e0b07e6bdb92" providerId="ADAL" clId="{4DD653E0-1AD1-4FEB-8B9A-F6E142F0234F}" dt="2022-10-22T01:05:12.794" v="1311" actId="20577"/>
        <pc:sldMkLst>
          <pc:docMk/>
          <pc:sldMk cId="1849570174" sldId="261"/>
        </pc:sldMkLst>
        <pc:spChg chg="mod">
          <ac:chgData name="EZEMA, CHUKWUJEKWU (Student)" userId="272bd215-175b-43b1-80bf-e0b07e6bdb92" providerId="ADAL" clId="{4DD653E0-1AD1-4FEB-8B9A-F6E142F0234F}" dt="2022-10-22T01:05:12.794" v="1311" actId="20577"/>
          <ac:spMkLst>
            <pc:docMk/>
            <pc:sldMk cId="1849570174" sldId="261"/>
            <ac:spMk id="2" creationId="{C87AF0DD-367D-6B4B-97E6-2985AC7CE4BB}"/>
          </ac:spMkLst>
        </pc:spChg>
        <pc:spChg chg="mod">
          <ac:chgData name="EZEMA, CHUKWUJEKWU (Student)" userId="272bd215-175b-43b1-80bf-e0b07e6bdb92" providerId="ADAL" clId="{4DD653E0-1AD1-4FEB-8B9A-F6E142F0234F}" dt="2022-10-22T00:47:35.576" v="1223" actId="20577"/>
          <ac:spMkLst>
            <pc:docMk/>
            <pc:sldMk cId="1849570174" sldId="261"/>
            <ac:spMk id="7" creationId="{F19C2959-59DB-F748-9A93-E5DF86BCF6D2}"/>
          </ac:spMkLst>
        </pc:spChg>
        <pc:picChg chg="add mod">
          <ac:chgData name="EZEMA, CHUKWUJEKWU (Student)" userId="272bd215-175b-43b1-80bf-e0b07e6bdb92" providerId="ADAL" clId="{4DD653E0-1AD1-4FEB-8B9A-F6E142F0234F}" dt="2022-10-18T06:29:22.941" v="172" actId="931"/>
          <ac:picMkLst>
            <pc:docMk/>
            <pc:sldMk cId="1849570174" sldId="261"/>
            <ac:picMk id="4" creationId="{FBA9FD5A-E7D4-427C-B34E-E32C781E7765}"/>
          </ac:picMkLst>
        </pc:picChg>
      </pc:sldChg>
      <pc:sldChg chg="addSp modSp mod">
        <pc:chgData name="EZEMA, CHUKWUJEKWU (Student)" userId="272bd215-175b-43b1-80bf-e0b07e6bdb92" providerId="ADAL" clId="{4DD653E0-1AD1-4FEB-8B9A-F6E142F0234F}" dt="2022-10-22T00:48:27.645" v="1224" actId="20577"/>
        <pc:sldMkLst>
          <pc:docMk/>
          <pc:sldMk cId="491804035" sldId="262"/>
        </pc:sldMkLst>
        <pc:spChg chg="mod">
          <ac:chgData name="EZEMA, CHUKWUJEKWU (Student)" userId="272bd215-175b-43b1-80bf-e0b07e6bdb92" providerId="ADAL" clId="{4DD653E0-1AD1-4FEB-8B9A-F6E142F0234F}" dt="2022-10-22T00:48:27.645" v="1224" actId="20577"/>
          <ac:spMkLst>
            <pc:docMk/>
            <pc:sldMk cId="491804035" sldId="262"/>
            <ac:spMk id="9" creationId="{979C901E-0FA4-9841-8F38-143DE1BCD3B3}"/>
          </ac:spMkLst>
        </pc:spChg>
        <pc:picChg chg="add mod">
          <ac:chgData name="EZEMA, CHUKWUJEKWU (Student)" userId="272bd215-175b-43b1-80bf-e0b07e6bdb92" providerId="ADAL" clId="{4DD653E0-1AD1-4FEB-8B9A-F6E142F0234F}" dt="2022-10-18T06:36:57.487" v="173" actId="931"/>
          <ac:picMkLst>
            <pc:docMk/>
            <pc:sldMk cId="491804035" sldId="262"/>
            <ac:picMk id="7" creationId="{3E0571D0-4FB6-05AB-F2B8-5E2FB7241E6C}"/>
          </ac:picMkLst>
        </pc:picChg>
      </pc:sldChg>
      <pc:sldChg chg="addSp delSp modSp mod">
        <pc:chgData name="EZEMA, CHUKWUJEKWU (Student)" userId="272bd215-175b-43b1-80bf-e0b07e6bdb92" providerId="ADAL" clId="{4DD653E0-1AD1-4FEB-8B9A-F6E142F0234F}" dt="2022-10-22T00:51:00.354" v="1226" actId="26606"/>
        <pc:sldMkLst>
          <pc:docMk/>
          <pc:sldMk cId="2578989884" sldId="263"/>
        </pc:sldMkLst>
        <pc:spChg chg="del">
          <ac:chgData name="EZEMA, CHUKWUJEKWU (Student)" userId="272bd215-175b-43b1-80bf-e0b07e6bdb92" providerId="ADAL" clId="{4DD653E0-1AD1-4FEB-8B9A-F6E142F0234F}" dt="2022-10-22T00:51:00.354" v="1226" actId="26606"/>
          <ac:spMkLst>
            <pc:docMk/>
            <pc:sldMk cId="2578989884" sldId="263"/>
            <ac:spMk id="23" creationId="{42A4FC2C-047E-45A5-965D-8E1E3BF09BC6}"/>
          </ac:spMkLst>
        </pc:spChg>
        <pc:spChg chg="add">
          <ac:chgData name="EZEMA, CHUKWUJEKWU (Student)" userId="272bd215-175b-43b1-80bf-e0b07e6bdb92" providerId="ADAL" clId="{4DD653E0-1AD1-4FEB-8B9A-F6E142F0234F}" dt="2022-10-22T00:51:00.354" v="1226" actId="26606"/>
          <ac:spMkLst>
            <pc:docMk/>
            <pc:sldMk cId="2578989884" sldId="263"/>
            <ac:spMk id="28" creationId="{42A4FC2C-047E-45A5-965D-8E1E3BF09BC6}"/>
          </ac:spMkLst>
        </pc:spChg>
        <pc:picChg chg="add mod">
          <ac:chgData name="EZEMA, CHUKWUJEKWU (Student)" userId="272bd215-175b-43b1-80bf-e0b07e6bdb92" providerId="ADAL" clId="{4DD653E0-1AD1-4FEB-8B9A-F6E142F0234F}" dt="2022-10-22T00:51:00.354" v="1226" actId="26606"/>
          <ac:picMkLst>
            <pc:docMk/>
            <pc:sldMk cId="2578989884" sldId="263"/>
            <ac:picMk id="5" creationId="{B6814384-2CF4-B5AC-FA2C-1783BC803442}"/>
          </ac:picMkLst>
        </pc:picChg>
      </pc:sldChg>
      <pc:sldChg chg="addSp modSp">
        <pc:chgData name="EZEMA, CHUKWUJEKWU (Student)" userId="272bd215-175b-43b1-80bf-e0b07e6bdb92" providerId="ADAL" clId="{4DD653E0-1AD1-4FEB-8B9A-F6E142F0234F}" dt="2022-10-18T07:09:27.044" v="177" actId="931"/>
        <pc:sldMkLst>
          <pc:docMk/>
          <pc:sldMk cId="2689950000" sldId="266"/>
        </pc:sldMkLst>
        <pc:picChg chg="add mod">
          <ac:chgData name="EZEMA, CHUKWUJEKWU (Student)" userId="272bd215-175b-43b1-80bf-e0b07e6bdb92" providerId="ADAL" clId="{4DD653E0-1AD1-4FEB-8B9A-F6E142F0234F}" dt="2022-10-18T07:09:27.044" v="177" actId="931"/>
          <ac:picMkLst>
            <pc:docMk/>
            <pc:sldMk cId="2689950000" sldId="266"/>
            <ac:picMk id="3" creationId="{1052CB0B-9C90-81C4-598C-94496584B874}"/>
          </ac:picMkLst>
        </pc:picChg>
      </pc:sldChg>
      <pc:sldChg chg="del">
        <pc:chgData name="EZEMA, CHUKWUJEKWU (Student)" userId="272bd215-175b-43b1-80bf-e0b07e6bdb92" providerId="ADAL" clId="{4DD653E0-1AD1-4FEB-8B9A-F6E142F0234F}" dt="2022-10-22T00:55:57.270" v="1227" actId="47"/>
        <pc:sldMkLst>
          <pc:docMk/>
          <pc:sldMk cId="88533590" sldId="267"/>
        </pc:sldMkLst>
      </pc:sldChg>
      <pc:sldChg chg="del">
        <pc:chgData name="EZEMA, CHUKWUJEKWU (Student)" userId="272bd215-175b-43b1-80bf-e0b07e6bdb92" providerId="ADAL" clId="{4DD653E0-1AD1-4FEB-8B9A-F6E142F0234F}" dt="2022-10-22T00:56:18.559" v="1229" actId="47"/>
        <pc:sldMkLst>
          <pc:docMk/>
          <pc:sldMk cId="2405512250" sldId="268"/>
        </pc:sldMkLst>
      </pc:sldChg>
      <pc:sldChg chg="addSp modSp">
        <pc:chgData name="EZEMA, CHUKWUJEKWU (Student)" userId="272bd215-175b-43b1-80bf-e0b07e6bdb92" providerId="ADAL" clId="{4DD653E0-1AD1-4FEB-8B9A-F6E142F0234F}" dt="2022-10-18T07:03:24.354" v="176" actId="767"/>
        <pc:sldMkLst>
          <pc:docMk/>
          <pc:sldMk cId="3036647107" sldId="269"/>
        </pc:sldMkLst>
        <pc:spChg chg="add mod">
          <ac:chgData name="EZEMA, CHUKWUJEKWU (Student)" userId="272bd215-175b-43b1-80bf-e0b07e6bdb92" providerId="ADAL" clId="{4DD653E0-1AD1-4FEB-8B9A-F6E142F0234F}" dt="2022-10-18T07:03:24.354" v="176" actId="767"/>
          <ac:spMkLst>
            <pc:docMk/>
            <pc:sldMk cId="3036647107" sldId="269"/>
            <ac:spMk id="4" creationId="{FE55A865-1262-0293-98DB-BC9D2CC6D430}"/>
          </ac:spMkLst>
        </pc:spChg>
        <pc:picChg chg="add mod">
          <ac:chgData name="EZEMA, CHUKWUJEKWU (Student)" userId="272bd215-175b-43b1-80bf-e0b07e6bdb92" providerId="ADAL" clId="{4DD653E0-1AD1-4FEB-8B9A-F6E142F0234F}" dt="2022-10-18T07:01:39.691" v="175" actId="931"/>
          <ac:picMkLst>
            <pc:docMk/>
            <pc:sldMk cId="3036647107" sldId="269"/>
            <ac:picMk id="3" creationId="{70A5AA31-55F8-453B-BF2B-EAD5C069B52F}"/>
          </ac:picMkLst>
        </pc:picChg>
      </pc:sldChg>
      <pc:sldChg chg="addSp modSp">
        <pc:chgData name="EZEMA, CHUKWUJEKWU (Student)" userId="272bd215-175b-43b1-80bf-e0b07e6bdb92" providerId="ADAL" clId="{4DD653E0-1AD1-4FEB-8B9A-F6E142F0234F}" dt="2022-10-18T07:23:47.358" v="179" actId="767"/>
        <pc:sldMkLst>
          <pc:docMk/>
          <pc:sldMk cId="2810660563" sldId="270"/>
        </pc:sldMkLst>
        <pc:spChg chg="add mod">
          <ac:chgData name="EZEMA, CHUKWUJEKWU (Student)" userId="272bd215-175b-43b1-80bf-e0b07e6bdb92" providerId="ADAL" clId="{4DD653E0-1AD1-4FEB-8B9A-F6E142F0234F}" dt="2022-10-18T07:23:47.358" v="179" actId="767"/>
          <ac:spMkLst>
            <pc:docMk/>
            <pc:sldMk cId="2810660563" sldId="270"/>
            <ac:spMk id="4" creationId="{5C83699D-A904-E7EC-D36C-181EF9CE49C2}"/>
          </ac:spMkLst>
        </pc:spChg>
        <pc:picChg chg="add mod">
          <ac:chgData name="EZEMA, CHUKWUJEKWU (Student)" userId="272bd215-175b-43b1-80bf-e0b07e6bdb92" providerId="ADAL" clId="{4DD653E0-1AD1-4FEB-8B9A-F6E142F0234F}" dt="2022-10-18T07:20:27.904" v="178" actId="931"/>
          <ac:picMkLst>
            <pc:docMk/>
            <pc:sldMk cId="2810660563" sldId="270"/>
            <ac:picMk id="3" creationId="{25D7E3DE-16C9-40C7-CC64-48867D0985BC}"/>
          </ac:picMkLst>
        </pc:picChg>
      </pc:sldChg>
      <pc:sldChg chg="del">
        <pc:chgData name="EZEMA, CHUKWUJEKWU (Student)" userId="272bd215-175b-43b1-80bf-e0b07e6bdb92" providerId="ADAL" clId="{4DD653E0-1AD1-4FEB-8B9A-F6E142F0234F}" dt="2022-10-22T00:56:21.843" v="1230" actId="47"/>
        <pc:sldMkLst>
          <pc:docMk/>
          <pc:sldMk cId="2996844330" sldId="271"/>
        </pc:sldMkLst>
      </pc:sldChg>
      <pc:sldChg chg="addSp delSp modSp mod setBg">
        <pc:chgData name="EZEMA, CHUKWUJEKWU (Student)" userId="272bd215-175b-43b1-80bf-e0b07e6bdb92" providerId="ADAL" clId="{4DD653E0-1AD1-4FEB-8B9A-F6E142F0234F}" dt="2022-10-22T01:48:30.602" v="2594" actId="20577"/>
        <pc:sldMkLst>
          <pc:docMk/>
          <pc:sldMk cId="3544474714" sldId="272"/>
        </pc:sldMkLst>
        <pc:spChg chg="mod">
          <ac:chgData name="EZEMA, CHUKWUJEKWU (Student)" userId="272bd215-175b-43b1-80bf-e0b07e6bdb92" providerId="ADAL" clId="{4DD653E0-1AD1-4FEB-8B9A-F6E142F0234F}" dt="2022-10-22T00:59:09.637" v="1242" actId="13822"/>
          <ac:spMkLst>
            <pc:docMk/>
            <pc:sldMk cId="3544474714" sldId="272"/>
            <ac:spMk id="4" creationId="{B2BD046D-D4D3-5C48-9D68-AE42423390A9}"/>
          </ac:spMkLst>
        </pc:spChg>
        <pc:spChg chg="mod ord">
          <ac:chgData name="EZEMA, CHUKWUJEKWU (Student)" userId="272bd215-175b-43b1-80bf-e0b07e6bdb92" providerId="ADAL" clId="{4DD653E0-1AD1-4FEB-8B9A-F6E142F0234F}" dt="2022-10-22T01:48:30.602" v="2594" actId="20577"/>
          <ac:spMkLst>
            <pc:docMk/>
            <pc:sldMk cId="3544474714" sldId="272"/>
            <ac:spMk id="9" creationId="{0087AA53-A2BE-554B-AAE4-C6D527006499}"/>
          </ac:spMkLst>
        </pc:spChg>
        <pc:spChg chg="add del">
          <ac:chgData name="EZEMA, CHUKWUJEKWU (Student)" userId="272bd215-175b-43b1-80bf-e0b07e6bdb92" providerId="ADAL" clId="{4DD653E0-1AD1-4FEB-8B9A-F6E142F0234F}" dt="2022-10-22T00:56:55.469" v="1235" actId="26606"/>
          <ac:spMkLst>
            <pc:docMk/>
            <pc:sldMk cId="3544474714" sldId="272"/>
            <ac:spMk id="15" creationId="{E862BE82-D00D-42C1-BF16-93AA37870C32}"/>
          </ac:spMkLst>
        </pc:spChg>
        <pc:spChg chg="add del">
          <ac:chgData name="EZEMA, CHUKWUJEKWU (Student)" userId="272bd215-175b-43b1-80bf-e0b07e6bdb92" providerId="ADAL" clId="{4DD653E0-1AD1-4FEB-8B9A-F6E142F0234F}" dt="2022-10-22T00:56:55.469" v="1235" actId="26606"/>
          <ac:spMkLst>
            <pc:docMk/>
            <pc:sldMk cId="3544474714" sldId="272"/>
            <ac:spMk id="17" creationId="{F6D92C2D-1D3D-4974-918C-06579FB354A9}"/>
          </ac:spMkLst>
        </pc:spChg>
        <pc:spChg chg="add del">
          <ac:chgData name="EZEMA, CHUKWUJEKWU (Student)" userId="272bd215-175b-43b1-80bf-e0b07e6bdb92" providerId="ADAL" clId="{4DD653E0-1AD1-4FEB-8B9A-F6E142F0234F}" dt="2022-10-22T00:57:22.518" v="1238" actId="26606"/>
          <ac:spMkLst>
            <pc:docMk/>
            <pc:sldMk cId="3544474714" sldId="272"/>
            <ac:spMk id="19" creationId="{04812C46-200A-4DEB-A05E-3ED6C68C2387}"/>
          </ac:spMkLst>
        </pc:spChg>
        <pc:spChg chg="add del">
          <ac:chgData name="EZEMA, CHUKWUJEKWU (Student)" userId="272bd215-175b-43b1-80bf-e0b07e6bdb92" providerId="ADAL" clId="{4DD653E0-1AD1-4FEB-8B9A-F6E142F0234F}" dt="2022-10-22T00:57:22.518" v="1238" actId="26606"/>
          <ac:spMkLst>
            <pc:docMk/>
            <pc:sldMk cId="3544474714" sldId="272"/>
            <ac:spMk id="21" creationId="{D1EA859B-E555-4109-94F3-6700E046E008}"/>
          </ac:spMkLst>
        </pc:spChg>
        <pc:spChg chg="add">
          <ac:chgData name="EZEMA, CHUKWUJEKWU (Student)" userId="272bd215-175b-43b1-80bf-e0b07e6bdb92" providerId="ADAL" clId="{4DD653E0-1AD1-4FEB-8B9A-F6E142F0234F}" dt="2022-10-22T00:57:22.518" v="1238" actId="26606"/>
          <ac:spMkLst>
            <pc:docMk/>
            <pc:sldMk cId="3544474714" sldId="272"/>
            <ac:spMk id="26" creationId="{C0A1ED06-4733-4020-9C60-81D4D801408D}"/>
          </ac:spMkLst>
        </pc:spChg>
        <pc:spChg chg="add">
          <ac:chgData name="EZEMA, CHUKWUJEKWU (Student)" userId="272bd215-175b-43b1-80bf-e0b07e6bdb92" providerId="ADAL" clId="{4DD653E0-1AD1-4FEB-8B9A-F6E142F0234F}" dt="2022-10-22T00:57:22.518" v="1238" actId="26606"/>
          <ac:spMkLst>
            <pc:docMk/>
            <pc:sldMk cId="3544474714" sldId="272"/>
            <ac:spMk id="28" creationId="{B0CA3509-3AF9-45FE-93ED-57BB5D5E8E07}"/>
          </ac:spMkLst>
        </pc:spChg>
        <pc:picChg chg="add del">
          <ac:chgData name="EZEMA, CHUKWUJEKWU (Student)" userId="272bd215-175b-43b1-80bf-e0b07e6bdb92" providerId="ADAL" clId="{4DD653E0-1AD1-4FEB-8B9A-F6E142F0234F}" dt="2022-10-22T00:56:55.469" v="1235" actId="26606"/>
          <ac:picMkLst>
            <pc:docMk/>
            <pc:sldMk cId="3544474714" sldId="272"/>
            <ac:picMk id="11" creationId="{5B1809F7-35E0-1BEA-E8AA-556555349A2A}"/>
          </ac:picMkLst>
        </pc:picChg>
        <pc:picChg chg="add mod">
          <ac:chgData name="EZEMA, CHUKWUJEKWU (Student)" userId="272bd215-175b-43b1-80bf-e0b07e6bdb92" providerId="ADAL" clId="{4DD653E0-1AD1-4FEB-8B9A-F6E142F0234F}" dt="2022-10-22T01:27:22.494" v="1868" actId="1076"/>
          <ac:picMkLst>
            <pc:docMk/>
            <pc:sldMk cId="3544474714" sldId="272"/>
            <ac:picMk id="20" creationId="{106526BD-C521-C80B-EA19-6D4EDE6AEFD4}"/>
          </ac:picMkLst>
        </pc:picChg>
      </pc:sldChg>
      <pc:sldChg chg="del">
        <pc:chgData name="EZEMA, CHUKWUJEKWU (Student)" userId="272bd215-175b-43b1-80bf-e0b07e6bdb92" providerId="ADAL" clId="{4DD653E0-1AD1-4FEB-8B9A-F6E142F0234F}" dt="2022-10-22T00:56:28.053" v="1232" actId="47"/>
        <pc:sldMkLst>
          <pc:docMk/>
          <pc:sldMk cId="2382649377" sldId="273"/>
        </pc:sldMkLst>
      </pc:sldChg>
      <pc:sldChg chg="del">
        <pc:chgData name="EZEMA, CHUKWUJEKWU (Student)" userId="272bd215-175b-43b1-80bf-e0b07e6bdb92" providerId="ADAL" clId="{4DD653E0-1AD1-4FEB-8B9A-F6E142F0234F}" dt="2022-10-22T00:56:31.228" v="1233" actId="47"/>
        <pc:sldMkLst>
          <pc:docMk/>
          <pc:sldMk cId="3631031155" sldId="275"/>
        </pc:sldMkLst>
      </pc:sldChg>
      <pc:sldChg chg="del">
        <pc:chgData name="EZEMA, CHUKWUJEKWU (Student)" userId="272bd215-175b-43b1-80bf-e0b07e6bdb92" providerId="ADAL" clId="{4DD653E0-1AD1-4FEB-8B9A-F6E142F0234F}" dt="2022-10-22T00:56:11.791" v="1228" actId="47"/>
        <pc:sldMkLst>
          <pc:docMk/>
          <pc:sldMk cId="2334327496" sldId="277"/>
        </pc:sldMkLst>
      </pc:sldChg>
      <pc:sldChg chg="del">
        <pc:chgData name="EZEMA, CHUKWUJEKWU (Student)" userId="272bd215-175b-43b1-80bf-e0b07e6bdb92" providerId="ADAL" clId="{4DD653E0-1AD1-4FEB-8B9A-F6E142F0234F}" dt="2022-10-22T00:56:26.692" v="1231" actId="47"/>
        <pc:sldMkLst>
          <pc:docMk/>
          <pc:sldMk cId="499854839" sldId="278"/>
        </pc:sldMkLst>
      </pc:sldChg>
      <pc:sldChg chg="addSp modSp mod">
        <pc:chgData name="EZEMA, CHUKWUJEKWU (Student)" userId="272bd215-175b-43b1-80bf-e0b07e6bdb92" providerId="ADAL" clId="{4DD653E0-1AD1-4FEB-8B9A-F6E142F0234F}" dt="2022-10-22T01:28:54.765" v="1876" actId="20577"/>
        <pc:sldMkLst>
          <pc:docMk/>
          <pc:sldMk cId="1491976537" sldId="279"/>
        </pc:sldMkLst>
        <pc:spChg chg="mod">
          <ac:chgData name="EZEMA, CHUKWUJEKWU (Student)" userId="272bd215-175b-43b1-80bf-e0b07e6bdb92" providerId="ADAL" clId="{4DD653E0-1AD1-4FEB-8B9A-F6E142F0234F}" dt="2022-10-18T03:05:26.204" v="3" actId="339"/>
          <ac:spMkLst>
            <pc:docMk/>
            <pc:sldMk cId="1491976537" sldId="279"/>
            <ac:spMk id="2" creationId="{DB7E8CC7-0DE5-3530-2981-14F809A640B2}"/>
          </ac:spMkLst>
        </pc:spChg>
        <pc:spChg chg="add mod">
          <ac:chgData name="EZEMA, CHUKWUJEKWU (Student)" userId="272bd215-175b-43b1-80bf-e0b07e6bdb92" providerId="ADAL" clId="{4DD653E0-1AD1-4FEB-8B9A-F6E142F0234F}" dt="2022-10-18T03:06:42.464" v="4" actId="931"/>
          <ac:spMkLst>
            <pc:docMk/>
            <pc:sldMk cId="1491976537" sldId="279"/>
            <ac:spMk id="5" creationId="{F4C52AC6-CAE5-EABC-1DE0-B216F49F8E6E}"/>
          </ac:spMkLst>
        </pc:spChg>
        <pc:spChg chg="mod">
          <ac:chgData name="EZEMA, CHUKWUJEKWU (Student)" userId="272bd215-175b-43b1-80bf-e0b07e6bdb92" providerId="ADAL" clId="{4DD653E0-1AD1-4FEB-8B9A-F6E142F0234F}" dt="2022-10-22T01:28:54.765" v="1876" actId="20577"/>
          <ac:spMkLst>
            <pc:docMk/>
            <pc:sldMk cId="1491976537" sldId="279"/>
            <ac:spMk id="11" creationId="{00CC22B5-8500-2C45-91DE-A596A6DF1C3B}"/>
          </ac:spMkLst>
        </pc:spChg>
        <pc:picChg chg="add mod">
          <ac:chgData name="EZEMA, CHUKWUJEKWU (Student)" userId="272bd215-175b-43b1-80bf-e0b07e6bdb92" providerId="ADAL" clId="{4DD653E0-1AD1-4FEB-8B9A-F6E142F0234F}" dt="2022-10-18T03:06:42.464" v="4" actId="931"/>
          <ac:picMkLst>
            <pc:docMk/>
            <pc:sldMk cId="1491976537" sldId="279"/>
            <ac:picMk id="4" creationId="{255C880F-5286-B639-AC19-0E78FCD43468}"/>
          </ac:picMkLst>
        </pc:picChg>
      </pc:sldChg>
      <pc:sldChg chg="addSp delSp modSp mod">
        <pc:chgData name="EZEMA, CHUKWUJEKWU (Student)" userId="272bd215-175b-43b1-80bf-e0b07e6bdb92" providerId="ADAL" clId="{4DD653E0-1AD1-4FEB-8B9A-F6E142F0234F}" dt="2022-10-22T01:04:10.055" v="1308" actId="20577"/>
        <pc:sldMkLst>
          <pc:docMk/>
          <pc:sldMk cId="442323723" sldId="282"/>
        </pc:sldMkLst>
        <pc:spChg chg="add del mod">
          <ac:chgData name="EZEMA, CHUKWUJEKWU (Student)" userId="272bd215-175b-43b1-80bf-e0b07e6bdb92" providerId="ADAL" clId="{4DD653E0-1AD1-4FEB-8B9A-F6E142F0234F}" dt="2022-10-18T04:36:10.247" v="111" actId="12084"/>
          <ac:spMkLst>
            <pc:docMk/>
            <pc:sldMk cId="442323723" sldId="282"/>
            <ac:spMk id="4" creationId="{58162C3C-F33A-6F42-DACD-82CFA4917828}"/>
          </ac:spMkLst>
        </pc:spChg>
        <pc:spChg chg="mod">
          <ac:chgData name="EZEMA, CHUKWUJEKWU (Student)" userId="272bd215-175b-43b1-80bf-e0b07e6bdb92" providerId="ADAL" clId="{4DD653E0-1AD1-4FEB-8B9A-F6E142F0234F}" dt="2022-10-22T01:04:10.055" v="1308" actId="20577"/>
          <ac:spMkLst>
            <pc:docMk/>
            <pc:sldMk cId="442323723" sldId="282"/>
            <ac:spMk id="33" creationId="{C39E92EF-EA57-D14F-879A-1E01FCAE5C7C}"/>
          </ac:spMkLst>
        </pc:spChg>
        <pc:grpChg chg="del">
          <ac:chgData name="EZEMA, CHUKWUJEKWU (Student)" userId="272bd215-175b-43b1-80bf-e0b07e6bdb92" providerId="ADAL" clId="{4DD653E0-1AD1-4FEB-8B9A-F6E142F0234F}" dt="2022-10-18T04:09:48.247" v="23" actId="478"/>
          <ac:grpSpMkLst>
            <pc:docMk/>
            <pc:sldMk cId="442323723" sldId="282"/>
            <ac:grpSpMk id="32" creationId="{F1A85269-51DF-5F48-8AD1-E5FDB72A8EA3}"/>
          </ac:grpSpMkLst>
        </pc:grpChg>
        <pc:graphicFrameChg chg="mod">
          <ac:chgData name="EZEMA, CHUKWUJEKWU (Student)" userId="272bd215-175b-43b1-80bf-e0b07e6bdb92" providerId="ADAL" clId="{4DD653E0-1AD1-4FEB-8B9A-F6E142F0234F}" dt="2022-10-21T23:15:10.241" v="504" actId="13822"/>
          <ac:graphicFrameMkLst>
            <pc:docMk/>
            <pc:sldMk cId="442323723" sldId="282"/>
            <ac:graphicFrameMk id="21" creationId="{EB492A3A-8242-408E-5CD9-C2D9E7D55ED1}"/>
          </ac:graphicFrameMkLst>
        </pc:graphicFrameChg>
        <pc:graphicFrameChg chg="add mod">
          <ac:chgData name="EZEMA, CHUKWUJEKWU (Student)" userId="272bd215-175b-43b1-80bf-e0b07e6bdb92" providerId="ADAL" clId="{4DD653E0-1AD1-4FEB-8B9A-F6E142F0234F}" dt="2022-10-18T04:40:31.045" v="116" actId="12100"/>
          <ac:graphicFrameMkLst>
            <pc:docMk/>
            <pc:sldMk cId="442323723" sldId="282"/>
            <ac:graphicFrameMk id="23" creationId="{BBF4BB8D-50C3-C9FE-B14A-F61B0E055DD3}"/>
          </ac:graphicFrameMkLst>
        </pc:graphicFrameChg>
        <pc:picChg chg="add mod">
          <ac:chgData name="EZEMA, CHUKWUJEKWU (Student)" userId="272bd215-175b-43b1-80bf-e0b07e6bdb92" providerId="ADAL" clId="{4DD653E0-1AD1-4FEB-8B9A-F6E142F0234F}" dt="2022-10-18T04:10:20.376" v="26" actId="931"/>
          <ac:picMkLst>
            <pc:docMk/>
            <pc:sldMk cId="442323723" sldId="282"/>
            <ac:picMk id="3" creationId="{E19C71BE-CF6E-CDF6-C103-2FC8323056FC}"/>
          </ac:picMkLst>
        </pc:picChg>
        <pc:picChg chg="add mod">
          <ac:chgData name="EZEMA, CHUKWUJEKWU (Student)" userId="272bd215-175b-43b1-80bf-e0b07e6bdb92" providerId="ADAL" clId="{4DD653E0-1AD1-4FEB-8B9A-F6E142F0234F}" dt="2022-10-18T04:46:48.298" v="163" actId="931"/>
          <ac:picMkLst>
            <pc:docMk/>
            <pc:sldMk cId="442323723" sldId="282"/>
            <ac:picMk id="25" creationId="{EC0A15D7-2E45-3018-3BF3-38824544C7E3}"/>
          </ac:picMkLst>
        </pc:picChg>
      </pc:sldChg>
      <pc:sldChg chg="add del">
        <pc:chgData name="EZEMA, CHUKWUJEKWU (Student)" userId="272bd215-175b-43b1-80bf-e0b07e6bdb92" providerId="ADAL" clId="{4DD653E0-1AD1-4FEB-8B9A-F6E142F0234F}" dt="2022-10-18T04:10:03.029" v="25"/>
        <pc:sldMkLst>
          <pc:docMk/>
          <pc:sldMk cId="151688704" sldId="283"/>
        </pc:sldMkLst>
      </pc:sldChg>
      <pc:sldChg chg="addSp delSp modSp mod">
        <pc:chgData name="EZEMA, CHUKWUJEKWU (Student)" userId="272bd215-175b-43b1-80bf-e0b07e6bdb92" providerId="ADAL" clId="{4DD653E0-1AD1-4FEB-8B9A-F6E142F0234F}" dt="2022-10-22T00:32:39.568" v="854" actId="14100"/>
        <pc:sldMkLst>
          <pc:docMk/>
          <pc:sldMk cId="1720811952" sldId="283"/>
        </pc:sldMkLst>
        <pc:spChg chg="add del mod">
          <ac:chgData name="EZEMA, CHUKWUJEKWU (Student)" userId="272bd215-175b-43b1-80bf-e0b07e6bdb92" providerId="ADAL" clId="{4DD653E0-1AD1-4FEB-8B9A-F6E142F0234F}" dt="2022-10-18T06:16:39.989" v="170"/>
          <ac:spMkLst>
            <pc:docMk/>
            <pc:sldMk cId="1720811952" sldId="283"/>
            <ac:spMk id="2" creationId="{57B21B9A-02B1-8EEC-75AB-2414D527A4E4}"/>
          </ac:spMkLst>
        </pc:spChg>
        <pc:spChg chg="mod">
          <ac:chgData name="EZEMA, CHUKWUJEKWU (Student)" userId="272bd215-175b-43b1-80bf-e0b07e6bdb92" providerId="ADAL" clId="{4DD653E0-1AD1-4FEB-8B9A-F6E142F0234F}" dt="2022-10-22T00:22:45.563" v="556" actId="20577"/>
          <ac:spMkLst>
            <pc:docMk/>
            <pc:sldMk cId="1720811952" sldId="283"/>
            <ac:spMk id="3" creationId="{5379C949-80B5-CA4E-B810-B4F62F4B63E7}"/>
          </ac:spMkLst>
        </pc:spChg>
        <pc:spChg chg="add mod">
          <ac:chgData name="EZEMA, CHUKWUJEKWU (Student)" userId="272bd215-175b-43b1-80bf-e0b07e6bdb92" providerId="ADAL" clId="{4DD653E0-1AD1-4FEB-8B9A-F6E142F0234F}" dt="2022-10-22T00:32:39.568" v="854" actId="14100"/>
          <ac:spMkLst>
            <pc:docMk/>
            <pc:sldMk cId="1720811952" sldId="283"/>
            <ac:spMk id="4" creationId="{D8A68951-581D-025B-246F-C90B042F76FE}"/>
          </ac:spMkLst>
        </pc:spChg>
        <pc:picChg chg="add mod">
          <ac:chgData name="EZEMA, CHUKWUJEKWU (Student)" userId="272bd215-175b-43b1-80bf-e0b07e6bdb92" providerId="ADAL" clId="{4DD653E0-1AD1-4FEB-8B9A-F6E142F0234F}" dt="2022-10-22T00:32:16.663" v="850" actId="14100"/>
          <ac:picMkLst>
            <pc:docMk/>
            <pc:sldMk cId="1720811952" sldId="283"/>
            <ac:picMk id="5" creationId="{7B2585BD-0235-8A14-AACA-F8AF637B0DD3}"/>
          </ac:picMkLst>
        </pc:picChg>
        <pc:picChg chg="del">
          <ac:chgData name="EZEMA, CHUKWUJEKWU (Student)" userId="272bd215-175b-43b1-80bf-e0b07e6bdb92" providerId="ADAL" clId="{4DD653E0-1AD1-4FEB-8B9A-F6E142F0234F}" dt="2022-10-22T00:19:49.691" v="511" actId="478"/>
          <ac:picMkLst>
            <pc:docMk/>
            <pc:sldMk cId="1720811952" sldId="283"/>
            <ac:picMk id="7" creationId="{BDABC3EB-A685-1F87-EE21-68EA89AD92E3}"/>
          </ac:picMkLst>
        </pc:picChg>
        <pc:picChg chg="add mod">
          <ac:chgData name="EZEMA, CHUKWUJEKWU (Student)" userId="272bd215-175b-43b1-80bf-e0b07e6bdb92" providerId="ADAL" clId="{4DD653E0-1AD1-4FEB-8B9A-F6E142F0234F}" dt="2022-10-22T00:32:26.687" v="852" actId="14100"/>
          <ac:picMkLst>
            <pc:docMk/>
            <pc:sldMk cId="1720811952" sldId="283"/>
            <ac:picMk id="8" creationId="{739A11A4-5B7B-6562-343D-FA6D8F0AFE53}"/>
          </ac:picMkLst>
        </pc:picChg>
      </pc:sldChg>
      <pc:sldChg chg="modSp mod">
        <pc:chgData name="EZEMA, CHUKWUJEKWU (Student)" userId="272bd215-175b-43b1-80bf-e0b07e6bdb92" providerId="ADAL" clId="{4DD653E0-1AD1-4FEB-8B9A-F6E142F0234F}" dt="2022-10-22T01:00:40.158" v="1269" actId="20577"/>
        <pc:sldMkLst>
          <pc:docMk/>
          <pc:sldMk cId="3807694870" sldId="284"/>
        </pc:sldMkLst>
        <pc:spChg chg="mod">
          <ac:chgData name="EZEMA, CHUKWUJEKWU (Student)" userId="272bd215-175b-43b1-80bf-e0b07e6bdb92" providerId="ADAL" clId="{4DD653E0-1AD1-4FEB-8B9A-F6E142F0234F}" dt="2022-10-22T01:00:40.158" v="1269" actId="20577"/>
          <ac:spMkLst>
            <pc:docMk/>
            <pc:sldMk cId="3807694870" sldId="284"/>
            <ac:spMk id="4" creationId="{5C83699D-A904-E7EC-D36C-181EF9CE49C2}"/>
          </ac:spMkLst>
        </pc:spChg>
        <pc:picChg chg="mod">
          <ac:chgData name="EZEMA, CHUKWUJEKWU (Student)" userId="272bd215-175b-43b1-80bf-e0b07e6bdb92" providerId="ADAL" clId="{4DD653E0-1AD1-4FEB-8B9A-F6E142F0234F}" dt="2022-10-18T07:45:05.057" v="484" actId="14826"/>
          <ac:picMkLst>
            <pc:docMk/>
            <pc:sldMk cId="3807694870" sldId="284"/>
            <ac:picMk id="3" creationId="{25D7E3DE-16C9-40C7-CC64-48867D0985BC}"/>
          </ac:picMkLst>
        </pc:picChg>
      </pc:sldChg>
      <pc:sldChg chg="modSp add mod">
        <pc:chgData name="EZEMA, CHUKWUJEKWU (Student)" userId="272bd215-175b-43b1-80bf-e0b07e6bdb92" providerId="ADAL" clId="{4DD653E0-1AD1-4FEB-8B9A-F6E142F0234F}" dt="2022-10-22T00:45:24.699" v="1222" actId="20577"/>
        <pc:sldMkLst>
          <pc:docMk/>
          <pc:sldMk cId="1306624738" sldId="285"/>
        </pc:sldMkLst>
        <pc:spChg chg="mod">
          <ac:chgData name="EZEMA, CHUKWUJEKWU (Student)" userId="272bd215-175b-43b1-80bf-e0b07e6bdb92" providerId="ADAL" clId="{4DD653E0-1AD1-4FEB-8B9A-F6E142F0234F}" dt="2022-10-22T00:36:11.880" v="898" actId="20577"/>
          <ac:spMkLst>
            <pc:docMk/>
            <pc:sldMk cId="1306624738" sldId="285"/>
            <ac:spMk id="3" creationId="{5379C949-80B5-CA4E-B810-B4F62F4B63E7}"/>
          </ac:spMkLst>
        </pc:spChg>
        <pc:spChg chg="mod">
          <ac:chgData name="EZEMA, CHUKWUJEKWU (Student)" userId="272bd215-175b-43b1-80bf-e0b07e6bdb92" providerId="ADAL" clId="{4DD653E0-1AD1-4FEB-8B9A-F6E142F0234F}" dt="2022-10-22T00:45:24.699" v="1222" actId="20577"/>
          <ac:spMkLst>
            <pc:docMk/>
            <pc:sldMk cId="1306624738" sldId="285"/>
            <ac:spMk id="4" creationId="{D8A68951-581D-025B-246F-C90B042F76FE}"/>
          </ac:spMkLst>
        </pc:spChg>
        <pc:picChg chg="mod">
          <ac:chgData name="EZEMA, CHUKWUJEKWU (Student)" userId="272bd215-175b-43b1-80bf-e0b07e6bdb92" providerId="ADAL" clId="{4DD653E0-1AD1-4FEB-8B9A-F6E142F0234F}" dt="2022-10-22T00:35:48.343" v="881" actId="1038"/>
          <ac:picMkLst>
            <pc:docMk/>
            <pc:sldMk cId="1306624738" sldId="285"/>
            <ac:picMk id="5" creationId="{7B2585BD-0235-8A14-AACA-F8AF637B0DD3}"/>
          </ac:picMkLst>
        </pc:picChg>
        <pc:picChg chg="mod">
          <ac:chgData name="EZEMA, CHUKWUJEKWU (Student)" userId="272bd215-175b-43b1-80bf-e0b07e6bdb92" providerId="ADAL" clId="{4DD653E0-1AD1-4FEB-8B9A-F6E142F0234F}" dt="2022-10-22T00:35:42.392" v="875" actId="1038"/>
          <ac:picMkLst>
            <pc:docMk/>
            <pc:sldMk cId="1306624738" sldId="285"/>
            <ac:picMk id="8" creationId="{739A11A4-5B7B-6562-343D-FA6D8F0AFE53}"/>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CFBD9-F002-4A91-8AFA-BB9FEBB0C5A6}"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E65D2F2-30A8-410F-BDB8-DEF8AF1387C4}">
      <dgm:prSet/>
      <dgm:spPr>
        <a:solidFill>
          <a:schemeClr val="accent1"/>
        </a:solidFill>
      </dgm:spPr>
      <dgm:t>
        <a:bodyPr/>
        <a:lstStyle/>
        <a:p>
          <a:r>
            <a:rPr lang="en-GB" dirty="0"/>
            <a:t>Executive Summary</a:t>
          </a:r>
          <a:endParaRPr lang="en-US" dirty="0"/>
        </a:p>
      </dgm:t>
    </dgm:pt>
    <dgm:pt modelId="{29D27BBD-C9F9-4D6A-8557-4F6BE00E65E3}" type="parTrans" cxnId="{D2840C6D-ED71-456C-8571-AF5A159F59F9}">
      <dgm:prSet/>
      <dgm:spPr/>
      <dgm:t>
        <a:bodyPr/>
        <a:lstStyle/>
        <a:p>
          <a:endParaRPr lang="en-US"/>
        </a:p>
      </dgm:t>
    </dgm:pt>
    <dgm:pt modelId="{7FE8A972-3CA3-422F-8AF8-122C237EFC2D}" type="sibTrans" cxnId="{D2840C6D-ED71-456C-8571-AF5A159F59F9}">
      <dgm:prSet/>
      <dgm:spPr>
        <a:solidFill>
          <a:schemeClr val="accent1">
            <a:hueOff val="0"/>
            <a:satOff val="0"/>
            <a:lumOff val="0"/>
          </a:schemeClr>
        </a:solidFill>
      </dgm:spPr>
      <dgm:t>
        <a:bodyPr/>
        <a:lstStyle/>
        <a:p>
          <a:endParaRPr lang="en-US"/>
        </a:p>
      </dgm:t>
    </dgm:pt>
    <dgm:pt modelId="{B0A387E8-9193-424D-8AC2-E568C122B0E4}">
      <dgm:prSet/>
      <dgm:spPr>
        <a:solidFill>
          <a:schemeClr val="accent1"/>
        </a:solidFill>
      </dgm:spPr>
      <dgm:t>
        <a:bodyPr/>
        <a:lstStyle/>
        <a:p>
          <a:r>
            <a:rPr lang="en-GB"/>
            <a:t>Problem Statement</a:t>
          </a:r>
          <a:endParaRPr lang="en-US"/>
        </a:p>
      </dgm:t>
    </dgm:pt>
    <dgm:pt modelId="{C42EE830-658C-4B24-A070-EE599AB32CCB}" type="parTrans" cxnId="{D4F033DC-00C6-42EA-999A-B32006595F9A}">
      <dgm:prSet/>
      <dgm:spPr/>
      <dgm:t>
        <a:bodyPr/>
        <a:lstStyle/>
        <a:p>
          <a:endParaRPr lang="en-US"/>
        </a:p>
      </dgm:t>
    </dgm:pt>
    <dgm:pt modelId="{3FD8F854-1E70-41B9-9D36-0CDFFFD65C42}" type="sibTrans" cxnId="{D4F033DC-00C6-42EA-999A-B32006595F9A}">
      <dgm:prSet/>
      <dgm:spPr>
        <a:solidFill>
          <a:schemeClr val="accent1">
            <a:hueOff val="0"/>
            <a:satOff val="0"/>
            <a:lumOff val="0"/>
          </a:schemeClr>
        </a:solidFill>
      </dgm:spPr>
      <dgm:t>
        <a:bodyPr/>
        <a:lstStyle/>
        <a:p>
          <a:endParaRPr lang="en-US"/>
        </a:p>
      </dgm:t>
    </dgm:pt>
    <dgm:pt modelId="{CD43BD7C-07C9-44AB-ABF5-59A2D6B51AE5}">
      <dgm:prSet/>
      <dgm:spPr>
        <a:solidFill>
          <a:schemeClr val="accent1"/>
        </a:solidFill>
      </dgm:spPr>
      <dgm:t>
        <a:bodyPr/>
        <a:lstStyle/>
        <a:p>
          <a:r>
            <a:rPr lang="en-GB"/>
            <a:t>Approach</a:t>
          </a:r>
          <a:endParaRPr lang="en-US"/>
        </a:p>
      </dgm:t>
    </dgm:pt>
    <dgm:pt modelId="{CD7D5D1C-A3E0-4D54-A0E7-0BD1C4D3DF87}" type="parTrans" cxnId="{96DB614B-886B-476E-9D81-1C079C62FF55}">
      <dgm:prSet/>
      <dgm:spPr/>
      <dgm:t>
        <a:bodyPr/>
        <a:lstStyle/>
        <a:p>
          <a:endParaRPr lang="en-US"/>
        </a:p>
      </dgm:t>
    </dgm:pt>
    <dgm:pt modelId="{06F2D85F-5AAE-46AF-8112-1DD611C068FF}" type="sibTrans" cxnId="{96DB614B-886B-476E-9D81-1C079C62FF55}">
      <dgm:prSet/>
      <dgm:spPr>
        <a:solidFill>
          <a:schemeClr val="accent1">
            <a:hueOff val="0"/>
            <a:satOff val="0"/>
            <a:lumOff val="0"/>
          </a:schemeClr>
        </a:solidFill>
      </dgm:spPr>
      <dgm:t>
        <a:bodyPr/>
        <a:lstStyle/>
        <a:p>
          <a:endParaRPr lang="en-US"/>
        </a:p>
      </dgm:t>
    </dgm:pt>
    <dgm:pt modelId="{B23067F5-8088-4634-800A-885DE0C03E27}">
      <dgm:prSet/>
      <dgm:spPr>
        <a:solidFill>
          <a:schemeClr val="accent1"/>
        </a:solidFill>
      </dgm:spPr>
      <dgm:t>
        <a:bodyPr/>
        <a:lstStyle/>
        <a:p>
          <a:r>
            <a:rPr lang="en-GB" dirty="0"/>
            <a:t>Analysis, Hypothesis Testing &amp; Results</a:t>
          </a:r>
          <a:endParaRPr lang="en-US" dirty="0"/>
        </a:p>
      </dgm:t>
    </dgm:pt>
    <dgm:pt modelId="{6118EC3B-3538-4090-AE5F-0DEE499E8915}" type="parTrans" cxnId="{86A3A405-CA7C-47A6-8B5B-82107D347696}">
      <dgm:prSet/>
      <dgm:spPr/>
      <dgm:t>
        <a:bodyPr/>
        <a:lstStyle/>
        <a:p>
          <a:endParaRPr lang="en-US"/>
        </a:p>
      </dgm:t>
    </dgm:pt>
    <dgm:pt modelId="{3E6962EC-70BA-476C-B06F-87C14CAD027C}" type="sibTrans" cxnId="{86A3A405-CA7C-47A6-8B5B-82107D347696}">
      <dgm:prSet/>
      <dgm:spPr>
        <a:solidFill>
          <a:schemeClr val="accent1">
            <a:hueOff val="0"/>
            <a:satOff val="0"/>
            <a:lumOff val="0"/>
          </a:schemeClr>
        </a:solidFill>
      </dgm:spPr>
      <dgm:t>
        <a:bodyPr/>
        <a:lstStyle/>
        <a:p>
          <a:endParaRPr lang="en-US"/>
        </a:p>
      </dgm:t>
    </dgm:pt>
    <dgm:pt modelId="{BC0AA9DC-9855-4649-A646-F3B3FD0E5F9B}">
      <dgm:prSet/>
      <dgm:spPr>
        <a:solidFill>
          <a:schemeClr val="accent1"/>
        </a:solidFill>
      </dgm:spPr>
      <dgm:t>
        <a:bodyPr/>
        <a:lstStyle/>
        <a:p>
          <a:r>
            <a:rPr lang="en-GB" dirty="0"/>
            <a:t>Summary</a:t>
          </a:r>
          <a:endParaRPr lang="en-US" dirty="0"/>
        </a:p>
      </dgm:t>
    </dgm:pt>
    <dgm:pt modelId="{2317CA80-7B85-4980-A06C-66F6BDBDD7E0}" type="parTrans" cxnId="{1C1023EC-12AB-4FF8-BD1E-F733B07E2D69}">
      <dgm:prSet/>
      <dgm:spPr/>
      <dgm:t>
        <a:bodyPr/>
        <a:lstStyle/>
        <a:p>
          <a:endParaRPr lang="en-US"/>
        </a:p>
      </dgm:t>
    </dgm:pt>
    <dgm:pt modelId="{3231FF6C-836B-49C7-A3B2-497D2F84D291}" type="sibTrans" cxnId="{1C1023EC-12AB-4FF8-BD1E-F733B07E2D69}">
      <dgm:prSet/>
      <dgm:spPr>
        <a:solidFill>
          <a:schemeClr val="accent1">
            <a:hueOff val="0"/>
            <a:satOff val="0"/>
            <a:lumOff val="0"/>
          </a:schemeClr>
        </a:solidFill>
      </dgm:spPr>
      <dgm:t>
        <a:bodyPr/>
        <a:lstStyle/>
        <a:p>
          <a:endParaRPr lang="en-US"/>
        </a:p>
      </dgm:t>
    </dgm:pt>
    <dgm:pt modelId="{32190619-B7CD-4DB5-8CEB-60180B7562BE}">
      <dgm:prSet/>
      <dgm:spPr>
        <a:solidFill>
          <a:schemeClr val="accent1"/>
        </a:solidFill>
      </dgm:spPr>
      <dgm:t>
        <a:bodyPr/>
        <a:lstStyle/>
        <a:p>
          <a:r>
            <a:rPr lang="en-GB"/>
            <a:t>Recommendations</a:t>
          </a:r>
          <a:endParaRPr lang="en-US"/>
        </a:p>
      </dgm:t>
    </dgm:pt>
    <dgm:pt modelId="{4F141D10-14BF-48EA-92BF-E87735977BA5}" type="parTrans" cxnId="{6C61EDD3-57AA-464F-BD58-2820A42201E2}">
      <dgm:prSet/>
      <dgm:spPr/>
      <dgm:t>
        <a:bodyPr/>
        <a:lstStyle/>
        <a:p>
          <a:endParaRPr lang="en-US"/>
        </a:p>
      </dgm:t>
    </dgm:pt>
    <dgm:pt modelId="{355E199F-CF10-4908-9A96-D9D07A971046}" type="sibTrans" cxnId="{6C61EDD3-57AA-464F-BD58-2820A42201E2}">
      <dgm:prSet/>
      <dgm:spPr/>
      <dgm:t>
        <a:bodyPr/>
        <a:lstStyle/>
        <a:p>
          <a:endParaRPr lang="en-US"/>
        </a:p>
      </dgm:t>
    </dgm:pt>
    <dgm:pt modelId="{27D7E3AE-4B4F-4CD6-A69F-A5B4AB2F6C67}" type="pres">
      <dgm:prSet presAssocID="{013CFBD9-F002-4A91-8AFA-BB9FEBB0C5A6}" presName="Name0" presStyleCnt="0">
        <dgm:presLayoutVars>
          <dgm:dir/>
          <dgm:resizeHandles val="exact"/>
        </dgm:presLayoutVars>
      </dgm:prSet>
      <dgm:spPr/>
    </dgm:pt>
    <dgm:pt modelId="{C73785F0-3DF1-4897-8881-79317DED7A20}" type="pres">
      <dgm:prSet presAssocID="{0E65D2F2-30A8-410F-BDB8-DEF8AF1387C4}" presName="node" presStyleLbl="node1" presStyleIdx="0" presStyleCnt="6">
        <dgm:presLayoutVars>
          <dgm:bulletEnabled val="1"/>
        </dgm:presLayoutVars>
      </dgm:prSet>
      <dgm:spPr/>
    </dgm:pt>
    <dgm:pt modelId="{FBBCA2BA-FE29-498F-AE65-AE717AE25B5B}" type="pres">
      <dgm:prSet presAssocID="{7FE8A972-3CA3-422F-8AF8-122C237EFC2D}" presName="sibTrans" presStyleLbl="sibTrans1D1" presStyleIdx="0" presStyleCnt="5"/>
      <dgm:spPr/>
    </dgm:pt>
    <dgm:pt modelId="{2C1FF81D-7C86-4858-BF7C-1167F80239DE}" type="pres">
      <dgm:prSet presAssocID="{7FE8A972-3CA3-422F-8AF8-122C237EFC2D}" presName="connectorText" presStyleLbl="sibTrans1D1" presStyleIdx="0" presStyleCnt="5"/>
      <dgm:spPr/>
    </dgm:pt>
    <dgm:pt modelId="{ABC7BBB1-E9F7-4C2E-B342-4DA0684A3B0E}" type="pres">
      <dgm:prSet presAssocID="{B0A387E8-9193-424D-8AC2-E568C122B0E4}" presName="node" presStyleLbl="node1" presStyleIdx="1" presStyleCnt="6">
        <dgm:presLayoutVars>
          <dgm:bulletEnabled val="1"/>
        </dgm:presLayoutVars>
      </dgm:prSet>
      <dgm:spPr/>
    </dgm:pt>
    <dgm:pt modelId="{5AC6FA8D-4C29-4798-A351-71D8232069FB}" type="pres">
      <dgm:prSet presAssocID="{3FD8F854-1E70-41B9-9D36-0CDFFFD65C42}" presName="sibTrans" presStyleLbl="sibTrans1D1" presStyleIdx="1" presStyleCnt="5"/>
      <dgm:spPr/>
    </dgm:pt>
    <dgm:pt modelId="{A11B741F-6643-49A0-A00F-08A999FBCFCD}" type="pres">
      <dgm:prSet presAssocID="{3FD8F854-1E70-41B9-9D36-0CDFFFD65C42}" presName="connectorText" presStyleLbl="sibTrans1D1" presStyleIdx="1" presStyleCnt="5"/>
      <dgm:spPr/>
    </dgm:pt>
    <dgm:pt modelId="{8E940C49-7C28-4D3E-9896-CC1781A28B6B}" type="pres">
      <dgm:prSet presAssocID="{CD43BD7C-07C9-44AB-ABF5-59A2D6B51AE5}" presName="node" presStyleLbl="node1" presStyleIdx="2" presStyleCnt="6">
        <dgm:presLayoutVars>
          <dgm:bulletEnabled val="1"/>
        </dgm:presLayoutVars>
      </dgm:prSet>
      <dgm:spPr/>
    </dgm:pt>
    <dgm:pt modelId="{A82692F5-ABDB-45AA-8E4E-9FA883FA924B}" type="pres">
      <dgm:prSet presAssocID="{06F2D85F-5AAE-46AF-8112-1DD611C068FF}" presName="sibTrans" presStyleLbl="sibTrans1D1" presStyleIdx="2" presStyleCnt="5"/>
      <dgm:spPr/>
    </dgm:pt>
    <dgm:pt modelId="{E15F2E67-E1EA-435A-9ABB-BFE92B38128B}" type="pres">
      <dgm:prSet presAssocID="{06F2D85F-5AAE-46AF-8112-1DD611C068FF}" presName="connectorText" presStyleLbl="sibTrans1D1" presStyleIdx="2" presStyleCnt="5"/>
      <dgm:spPr/>
    </dgm:pt>
    <dgm:pt modelId="{FDBAFE7B-5A2E-497D-8F5A-CE56D07DFDCE}" type="pres">
      <dgm:prSet presAssocID="{B23067F5-8088-4634-800A-885DE0C03E27}" presName="node" presStyleLbl="node1" presStyleIdx="3" presStyleCnt="6">
        <dgm:presLayoutVars>
          <dgm:bulletEnabled val="1"/>
        </dgm:presLayoutVars>
      </dgm:prSet>
      <dgm:spPr/>
    </dgm:pt>
    <dgm:pt modelId="{BB88E1A5-8695-4B57-A4C1-7E6A3CB5F24B}" type="pres">
      <dgm:prSet presAssocID="{3E6962EC-70BA-476C-B06F-87C14CAD027C}" presName="sibTrans" presStyleLbl="sibTrans1D1" presStyleIdx="3" presStyleCnt="5"/>
      <dgm:spPr/>
    </dgm:pt>
    <dgm:pt modelId="{0D58692F-7E65-40DB-97C8-7D376C1F71C8}" type="pres">
      <dgm:prSet presAssocID="{3E6962EC-70BA-476C-B06F-87C14CAD027C}" presName="connectorText" presStyleLbl="sibTrans1D1" presStyleIdx="3" presStyleCnt="5"/>
      <dgm:spPr/>
    </dgm:pt>
    <dgm:pt modelId="{98BBF0BF-3CD5-42B2-B08E-24B3FEE26C1C}" type="pres">
      <dgm:prSet presAssocID="{BC0AA9DC-9855-4649-A646-F3B3FD0E5F9B}" presName="node" presStyleLbl="node1" presStyleIdx="4" presStyleCnt="6">
        <dgm:presLayoutVars>
          <dgm:bulletEnabled val="1"/>
        </dgm:presLayoutVars>
      </dgm:prSet>
      <dgm:spPr/>
    </dgm:pt>
    <dgm:pt modelId="{4D94254C-F2C5-4408-A5EC-870F3DDAEAB4}" type="pres">
      <dgm:prSet presAssocID="{3231FF6C-836B-49C7-A3B2-497D2F84D291}" presName="sibTrans" presStyleLbl="sibTrans1D1" presStyleIdx="4" presStyleCnt="5"/>
      <dgm:spPr/>
    </dgm:pt>
    <dgm:pt modelId="{C83D6A5E-8E9E-4C5B-9C7C-17A8F0A45645}" type="pres">
      <dgm:prSet presAssocID="{3231FF6C-836B-49C7-A3B2-497D2F84D291}" presName="connectorText" presStyleLbl="sibTrans1D1" presStyleIdx="4" presStyleCnt="5"/>
      <dgm:spPr/>
    </dgm:pt>
    <dgm:pt modelId="{922957CB-9F1E-484C-9B8F-BF86DA7EFE33}" type="pres">
      <dgm:prSet presAssocID="{32190619-B7CD-4DB5-8CEB-60180B7562BE}" presName="node" presStyleLbl="node1" presStyleIdx="5" presStyleCnt="6">
        <dgm:presLayoutVars>
          <dgm:bulletEnabled val="1"/>
        </dgm:presLayoutVars>
      </dgm:prSet>
      <dgm:spPr/>
    </dgm:pt>
  </dgm:ptLst>
  <dgm:cxnLst>
    <dgm:cxn modelId="{86A3A405-CA7C-47A6-8B5B-82107D347696}" srcId="{013CFBD9-F002-4A91-8AFA-BB9FEBB0C5A6}" destId="{B23067F5-8088-4634-800A-885DE0C03E27}" srcOrd="3" destOrd="0" parTransId="{6118EC3B-3538-4090-AE5F-0DEE499E8915}" sibTransId="{3E6962EC-70BA-476C-B06F-87C14CAD027C}"/>
    <dgm:cxn modelId="{BB0E2A23-907A-4674-884F-5D34B3BCCA38}" type="presOf" srcId="{BC0AA9DC-9855-4649-A646-F3B3FD0E5F9B}" destId="{98BBF0BF-3CD5-42B2-B08E-24B3FEE26C1C}" srcOrd="0" destOrd="0" presId="urn:microsoft.com/office/officeart/2016/7/layout/RepeatingBendingProcessNew"/>
    <dgm:cxn modelId="{6BB9682F-F64E-4BF7-B3B3-6DF6A7B9BD9E}" type="presOf" srcId="{7FE8A972-3CA3-422F-8AF8-122C237EFC2D}" destId="{2C1FF81D-7C86-4858-BF7C-1167F80239DE}" srcOrd="1" destOrd="0" presId="urn:microsoft.com/office/officeart/2016/7/layout/RepeatingBendingProcessNew"/>
    <dgm:cxn modelId="{BE975D31-8E8F-4238-8FF2-DA550AB82D8A}" type="presOf" srcId="{3231FF6C-836B-49C7-A3B2-497D2F84D291}" destId="{C83D6A5E-8E9E-4C5B-9C7C-17A8F0A45645}" srcOrd="1" destOrd="0" presId="urn:microsoft.com/office/officeart/2016/7/layout/RepeatingBendingProcessNew"/>
    <dgm:cxn modelId="{AEA3D25B-C511-480F-8BEA-380DCDE435BB}" type="presOf" srcId="{32190619-B7CD-4DB5-8CEB-60180B7562BE}" destId="{922957CB-9F1E-484C-9B8F-BF86DA7EFE33}" srcOrd="0" destOrd="0" presId="urn:microsoft.com/office/officeart/2016/7/layout/RepeatingBendingProcessNew"/>
    <dgm:cxn modelId="{4BEC1065-7183-4608-B950-D8E4CD901F39}" type="presOf" srcId="{013CFBD9-F002-4A91-8AFA-BB9FEBB0C5A6}" destId="{27D7E3AE-4B4F-4CD6-A69F-A5B4AB2F6C67}" srcOrd="0" destOrd="0" presId="urn:microsoft.com/office/officeart/2016/7/layout/RepeatingBendingProcessNew"/>
    <dgm:cxn modelId="{41786B46-D960-47F0-8F5A-884A9FE4A36E}" type="presOf" srcId="{CD43BD7C-07C9-44AB-ABF5-59A2D6B51AE5}" destId="{8E940C49-7C28-4D3E-9896-CC1781A28B6B}" srcOrd="0" destOrd="0" presId="urn:microsoft.com/office/officeart/2016/7/layout/RepeatingBendingProcessNew"/>
    <dgm:cxn modelId="{96DB614B-886B-476E-9D81-1C079C62FF55}" srcId="{013CFBD9-F002-4A91-8AFA-BB9FEBB0C5A6}" destId="{CD43BD7C-07C9-44AB-ABF5-59A2D6B51AE5}" srcOrd="2" destOrd="0" parTransId="{CD7D5D1C-A3E0-4D54-A0E7-0BD1C4D3DF87}" sibTransId="{06F2D85F-5AAE-46AF-8112-1DD611C068FF}"/>
    <dgm:cxn modelId="{D2840C6D-ED71-456C-8571-AF5A159F59F9}" srcId="{013CFBD9-F002-4A91-8AFA-BB9FEBB0C5A6}" destId="{0E65D2F2-30A8-410F-BDB8-DEF8AF1387C4}" srcOrd="0" destOrd="0" parTransId="{29D27BBD-C9F9-4D6A-8557-4F6BE00E65E3}" sibTransId="{7FE8A972-3CA3-422F-8AF8-122C237EFC2D}"/>
    <dgm:cxn modelId="{E42D7C74-8A85-4E4A-9893-33942DDF0E86}" type="presOf" srcId="{06F2D85F-5AAE-46AF-8112-1DD611C068FF}" destId="{A82692F5-ABDB-45AA-8E4E-9FA883FA924B}" srcOrd="0" destOrd="0" presId="urn:microsoft.com/office/officeart/2016/7/layout/RepeatingBendingProcessNew"/>
    <dgm:cxn modelId="{719D3356-0E6A-4A8B-9372-B63B05F50BCA}" type="presOf" srcId="{3E6962EC-70BA-476C-B06F-87C14CAD027C}" destId="{BB88E1A5-8695-4B57-A4C1-7E6A3CB5F24B}" srcOrd="0" destOrd="0" presId="urn:microsoft.com/office/officeart/2016/7/layout/RepeatingBendingProcessNew"/>
    <dgm:cxn modelId="{75B37876-0393-4EA7-9878-187D3C0F0FD0}" type="presOf" srcId="{7FE8A972-3CA3-422F-8AF8-122C237EFC2D}" destId="{FBBCA2BA-FE29-498F-AE65-AE717AE25B5B}" srcOrd="0" destOrd="0" presId="urn:microsoft.com/office/officeart/2016/7/layout/RepeatingBendingProcessNew"/>
    <dgm:cxn modelId="{28864780-7723-43C7-82DB-35F5FEBB300F}" type="presOf" srcId="{3FD8F854-1E70-41B9-9D36-0CDFFFD65C42}" destId="{5AC6FA8D-4C29-4798-A351-71D8232069FB}" srcOrd="0" destOrd="0" presId="urn:microsoft.com/office/officeart/2016/7/layout/RepeatingBendingProcessNew"/>
    <dgm:cxn modelId="{4B992984-EF0C-4B9E-A6EB-0AA3CD1F8043}" type="presOf" srcId="{3FD8F854-1E70-41B9-9D36-0CDFFFD65C42}" destId="{A11B741F-6643-49A0-A00F-08A999FBCFCD}" srcOrd="1" destOrd="0" presId="urn:microsoft.com/office/officeart/2016/7/layout/RepeatingBendingProcessNew"/>
    <dgm:cxn modelId="{C80AE986-CF14-4AC4-8897-EEC820EEA286}" type="presOf" srcId="{0E65D2F2-30A8-410F-BDB8-DEF8AF1387C4}" destId="{C73785F0-3DF1-4897-8881-79317DED7A20}" srcOrd="0" destOrd="0" presId="urn:microsoft.com/office/officeart/2016/7/layout/RepeatingBendingProcessNew"/>
    <dgm:cxn modelId="{C1AE3B8D-4EBD-4B11-908A-853EA4E4C831}" type="presOf" srcId="{3E6962EC-70BA-476C-B06F-87C14CAD027C}" destId="{0D58692F-7E65-40DB-97C8-7D376C1F71C8}" srcOrd="1" destOrd="0" presId="urn:microsoft.com/office/officeart/2016/7/layout/RepeatingBendingProcessNew"/>
    <dgm:cxn modelId="{EF1F2B95-ACA6-449D-9E46-86E7E053866D}" type="presOf" srcId="{3231FF6C-836B-49C7-A3B2-497D2F84D291}" destId="{4D94254C-F2C5-4408-A5EC-870F3DDAEAB4}" srcOrd="0" destOrd="0" presId="urn:microsoft.com/office/officeart/2016/7/layout/RepeatingBendingProcessNew"/>
    <dgm:cxn modelId="{8C0DC9B8-4C95-4DEE-AD0D-89111124005A}" type="presOf" srcId="{B23067F5-8088-4634-800A-885DE0C03E27}" destId="{FDBAFE7B-5A2E-497D-8F5A-CE56D07DFDCE}" srcOrd="0" destOrd="0" presId="urn:microsoft.com/office/officeart/2016/7/layout/RepeatingBendingProcessNew"/>
    <dgm:cxn modelId="{6C61EDD3-57AA-464F-BD58-2820A42201E2}" srcId="{013CFBD9-F002-4A91-8AFA-BB9FEBB0C5A6}" destId="{32190619-B7CD-4DB5-8CEB-60180B7562BE}" srcOrd="5" destOrd="0" parTransId="{4F141D10-14BF-48EA-92BF-E87735977BA5}" sibTransId="{355E199F-CF10-4908-9A96-D9D07A971046}"/>
    <dgm:cxn modelId="{D4F033DC-00C6-42EA-999A-B32006595F9A}" srcId="{013CFBD9-F002-4A91-8AFA-BB9FEBB0C5A6}" destId="{B0A387E8-9193-424D-8AC2-E568C122B0E4}" srcOrd="1" destOrd="0" parTransId="{C42EE830-658C-4B24-A070-EE599AB32CCB}" sibTransId="{3FD8F854-1E70-41B9-9D36-0CDFFFD65C42}"/>
    <dgm:cxn modelId="{1C1023EC-12AB-4FF8-BD1E-F733B07E2D69}" srcId="{013CFBD9-F002-4A91-8AFA-BB9FEBB0C5A6}" destId="{BC0AA9DC-9855-4649-A646-F3B3FD0E5F9B}" srcOrd="4" destOrd="0" parTransId="{2317CA80-7B85-4980-A06C-66F6BDBDD7E0}" sibTransId="{3231FF6C-836B-49C7-A3B2-497D2F84D291}"/>
    <dgm:cxn modelId="{D7168BF6-8B29-4842-87C7-92F0F3B51EBB}" type="presOf" srcId="{B0A387E8-9193-424D-8AC2-E568C122B0E4}" destId="{ABC7BBB1-E9F7-4C2E-B342-4DA0684A3B0E}" srcOrd="0" destOrd="0" presId="urn:microsoft.com/office/officeart/2016/7/layout/RepeatingBendingProcessNew"/>
    <dgm:cxn modelId="{4CE6B8FA-5645-4AAA-A8FD-69525CC55903}" type="presOf" srcId="{06F2D85F-5AAE-46AF-8112-1DD611C068FF}" destId="{E15F2E67-E1EA-435A-9ABB-BFE92B38128B}" srcOrd="1" destOrd="0" presId="urn:microsoft.com/office/officeart/2016/7/layout/RepeatingBendingProcessNew"/>
    <dgm:cxn modelId="{F16DCBF1-B679-4972-8E05-5D855C51AC39}" type="presParOf" srcId="{27D7E3AE-4B4F-4CD6-A69F-A5B4AB2F6C67}" destId="{C73785F0-3DF1-4897-8881-79317DED7A20}" srcOrd="0" destOrd="0" presId="urn:microsoft.com/office/officeart/2016/7/layout/RepeatingBendingProcessNew"/>
    <dgm:cxn modelId="{E581DB43-5E29-4625-96A7-FFD9136F0076}" type="presParOf" srcId="{27D7E3AE-4B4F-4CD6-A69F-A5B4AB2F6C67}" destId="{FBBCA2BA-FE29-498F-AE65-AE717AE25B5B}" srcOrd="1" destOrd="0" presId="urn:microsoft.com/office/officeart/2016/7/layout/RepeatingBendingProcessNew"/>
    <dgm:cxn modelId="{32B45887-6469-4448-AE12-809E852B4261}" type="presParOf" srcId="{FBBCA2BA-FE29-498F-AE65-AE717AE25B5B}" destId="{2C1FF81D-7C86-4858-BF7C-1167F80239DE}" srcOrd="0" destOrd="0" presId="urn:microsoft.com/office/officeart/2016/7/layout/RepeatingBendingProcessNew"/>
    <dgm:cxn modelId="{A5E0992E-EBA8-4621-8779-5A2B1A01E4FA}" type="presParOf" srcId="{27D7E3AE-4B4F-4CD6-A69F-A5B4AB2F6C67}" destId="{ABC7BBB1-E9F7-4C2E-B342-4DA0684A3B0E}" srcOrd="2" destOrd="0" presId="urn:microsoft.com/office/officeart/2016/7/layout/RepeatingBendingProcessNew"/>
    <dgm:cxn modelId="{CA668C6C-7ADC-4D45-8DBA-D79140F802A0}" type="presParOf" srcId="{27D7E3AE-4B4F-4CD6-A69F-A5B4AB2F6C67}" destId="{5AC6FA8D-4C29-4798-A351-71D8232069FB}" srcOrd="3" destOrd="0" presId="urn:microsoft.com/office/officeart/2016/7/layout/RepeatingBendingProcessNew"/>
    <dgm:cxn modelId="{86155927-9908-42D7-B913-A5625B76E548}" type="presParOf" srcId="{5AC6FA8D-4C29-4798-A351-71D8232069FB}" destId="{A11B741F-6643-49A0-A00F-08A999FBCFCD}" srcOrd="0" destOrd="0" presId="urn:microsoft.com/office/officeart/2016/7/layout/RepeatingBendingProcessNew"/>
    <dgm:cxn modelId="{C6848ED6-74DD-4DF5-B3F0-F807D74B3163}" type="presParOf" srcId="{27D7E3AE-4B4F-4CD6-A69F-A5B4AB2F6C67}" destId="{8E940C49-7C28-4D3E-9896-CC1781A28B6B}" srcOrd="4" destOrd="0" presId="urn:microsoft.com/office/officeart/2016/7/layout/RepeatingBendingProcessNew"/>
    <dgm:cxn modelId="{0838D5C1-4D1D-4EAC-9295-DA2E085A0158}" type="presParOf" srcId="{27D7E3AE-4B4F-4CD6-A69F-A5B4AB2F6C67}" destId="{A82692F5-ABDB-45AA-8E4E-9FA883FA924B}" srcOrd="5" destOrd="0" presId="urn:microsoft.com/office/officeart/2016/7/layout/RepeatingBendingProcessNew"/>
    <dgm:cxn modelId="{25C428CD-2673-44E0-8F5E-FE3266FDA9F4}" type="presParOf" srcId="{A82692F5-ABDB-45AA-8E4E-9FA883FA924B}" destId="{E15F2E67-E1EA-435A-9ABB-BFE92B38128B}" srcOrd="0" destOrd="0" presId="urn:microsoft.com/office/officeart/2016/7/layout/RepeatingBendingProcessNew"/>
    <dgm:cxn modelId="{88898F8D-4AAF-41FF-8BD8-1D6D3896EDEC}" type="presParOf" srcId="{27D7E3AE-4B4F-4CD6-A69F-A5B4AB2F6C67}" destId="{FDBAFE7B-5A2E-497D-8F5A-CE56D07DFDCE}" srcOrd="6" destOrd="0" presId="urn:microsoft.com/office/officeart/2016/7/layout/RepeatingBendingProcessNew"/>
    <dgm:cxn modelId="{5C6134FC-F5E5-445D-954E-4BBDB45A8026}" type="presParOf" srcId="{27D7E3AE-4B4F-4CD6-A69F-A5B4AB2F6C67}" destId="{BB88E1A5-8695-4B57-A4C1-7E6A3CB5F24B}" srcOrd="7" destOrd="0" presId="urn:microsoft.com/office/officeart/2016/7/layout/RepeatingBendingProcessNew"/>
    <dgm:cxn modelId="{94DF30DA-4765-4B61-A999-B71D11478263}" type="presParOf" srcId="{BB88E1A5-8695-4B57-A4C1-7E6A3CB5F24B}" destId="{0D58692F-7E65-40DB-97C8-7D376C1F71C8}" srcOrd="0" destOrd="0" presId="urn:microsoft.com/office/officeart/2016/7/layout/RepeatingBendingProcessNew"/>
    <dgm:cxn modelId="{52201862-E277-4732-8BA5-8F11A31293B1}" type="presParOf" srcId="{27D7E3AE-4B4F-4CD6-A69F-A5B4AB2F6C67}" destId="{98BBF0BF-3CD5-42B2-B08E-24B3FEE26C1C}" srcOrd="8" destOrd="0" presId="urn:microsoft.com/office/officeart/2016/7/layout/RepeatingBendingProcessNew"/>
    <dgm:cxn modelId="{14F5B12D-BE08-4A26-9B8C-531F85656609}" type="presParOf" srcId="{27D7E3AE-4B4F-4CD6-A69F-A5B4AB2F6C67}" destId="{4D94254C-F2C5-4408-A5EC-870F3DDAEAB4}" srcOrd="9" destOrd="0" presId="urn:microsoft.com/office/officeart/2016/7/layout/RepeatingBendingProcessNew"/>
    <dgm:cxn modelId="{E03983CC-AB89-472C-8BEF-A3CD23F7A6BA}" type="presParOf" srcId="{4D94254C-F2C5-4408-A5EC-870F3DDAEAB4}" destId="{C83D6A5E-8E9E-4C5B-9C7C-17A8F0A45645}" srcOrd="0" destOrd="0" presId="urn:microsoft.com/office/officeart/2016/7/layout/RepeatingBendingProcessNew"/>
    <dgm:cxn modelId="{D178F381-2690-4E38-B35B-979A2C278FBA}" type="presParOf" srcId="{27D7E3AE-4B4F-4CD6-A69F-A5B4AB2F6C67}" destId="{922957CB-9F1E-484C-9B8F-BF86DA7EFE33}" srcOrd="10" destOrd="0" presId="urn:microsoft.com/office/officeart/2016/7/layout/RepeatingBendingProcessNew"/>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61E416-7693-41EC-9203-0C7032E0E167}"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2C20459E-BF5F-4383-B2A0-AF97CB188AB7}">
      <dgm:prSet/>
      <dgm:spPr/>
      <dgm:t>
        <a:bodyPr/>
        <a:lstStyle/>
        <a:p>
          <a:pPr>
            <a:lnSpc>
              <a:spcPct val="100000"/>
            </a:lnSpc>
          </a:pPr>
          <a:r>
            <a:rPr lang="en-GB" b="0" i="0" dirty="0"/>
            <a:t>Examined the distribution of the key variables, including cab types, cities, payment modes, and time periods.</a:t>
          </a:r>
          <a:endParaRPr lang="en-US" dirty="0"/>
        </a:p>
      </dgm:t>
    </dgm:pt>
    <dgm:pt modelId="{40C1DEF3-56F1-40B3-A9D0-26D376A55762}" type="parTrans" cxnId="{336E8BD5-8060-4BF9-B45C-8605FB2B4A69}">
      <dgm:prSet/>
      <dgm:spPr/>
      <dgm:t>
        <a:bodyPr/>
        <a:lstStyle/>
        <a:p>
          <a:endParaRPr lang="en-US"/>
        </a:p>
      </dgm:t>
    </dgm:pt>
    <dgm:pt modelId="{8B54BAEE-61FD-44F5-BB6F-8DB8719DFE41}" type="sibTrans" cxnId="{336E8BD5-8060-4BF9-B45C-8605FB2B4A69}">
      <dgm:prSet/>
      <dgm:spPr/>
      <dgm:t>
        <a:bodyPr/>
        <a:lstStyle/>
        <a:p>
          <a:endParaRPr lang="en-US"/>
        </a:p>
      </dgm:t>
    </dgm:pt>
    <dgm:pt modelId="{948D51F5-A36C-40F1-8AD8-41CA646FA1C8}">
      <dgm:prSet/>
      <dgm:spPr/>
      <dgm:t>
        <a:bodyPr/>
        <a:lstStyle/>
        <a:p>
          <a:pPr>
            <a:lnSpc>
              <a:spcPct val="100000"/>
            </a:lnSpc>
          </a:pPr>
          <a:r>
            <a:rPr lang="en-GB" b="0" i="0" dirty="0"/>
            <a:t>Performed univariate and bivariate analysis to understand the relationships between variables and how they affect the overall business.</a:t>
          </a:r>
          <a:endParaRPr lang="en-US" dirty="0"/>
        </a:p>
      </dgm:t>
    </dgm:pt>
    <dgm:pt modelId="{D3A0EA4C-1697-4C74-B1C9-503A3B32F33F}" type="parTrans" cxnId="{828DE46F-20B8-40FD-BBF1-3E4C0B679128}">
      <dgm:prSet/>
      <dgm:spPr/>
      <dgm:t>
        <a:bodyPr/>
        <a:lstStyle/>
        <a:p>
          <a:endParaRPr lang="en-US"/>
        </a:p>
      </dgm:t>
    </dgm:pt>
    <dgm:pt modelId="{EE2018AB-413B-4B9F-ACE4-9F3DB6FEE580}" type="sibTrans" cxnId="{828DE46F-20B8-40FD-BBF1-3E4C0B679128}">
      <dgm:prSet/>
      <dgm:spPr/>
      <dgm:t>
        <a:bodyPr/>
        <a:lstStyle/>
        <a:p>
          <a:endParaRPr lang="en-US"/>
        </a:p>
      </dgm:t>
    </dgm:pt>
    <dgm:pt modelId="{8DBCFD47-9096-4B7F-A823-0306C2F0680D}">
      <dgm:prSet/>
      <dgm:spPr/>
      <dgm:t>
        <a:bodyPr/>
        <a:lstStyle/>
        <a:p>
          <a:pPr>
            <a:lnSpc>
              <a:spcPct val="100000"/>
            </a:lnSpc>
          </a:pPr>
          <a:r>
            <a:rPr lang="en-GB" b="0" i="0" dirty="0"/>
            <a:t>Used appropriate visualization techniques to communicate insights and trends, including scatter plots, line charts, bar charts, and histograms.</a:t>
          </a:r>
          <a:endParaRPr lang="en-US" dirty="0"/>
        </a:p>
      </dgm:t>
    </dgm:pt>
    <dgm:pt modelId="{E5C7E8FF-660C-48C4-8BF6-D8B3DAF5F77E}" type="parTrans" cxnId="{4F34FACA-1571-48F4-85A9-2BA569DA235D}">
      <dgm:prSet/>
      <dgm:spPr/>
      <dgm:t>
        <a:bodyPr/>
        <a:lstStyle/>
        <a:p>
          <a:endParaRPr lang="en-US"/>
        </a:p>
      </dgm:t>
    </dgm:pt>
    <dgm:pt modelId="{D918E48F-A531-44D8-9BC5-8B09F62BD3AD}" type="sibTrans" cxnId="{4F34FACA-1571-48F4-85A9-2BA569DA235D}">
      <dgm:prSet/>
      <dgm:spPr/>
      <dgm:t>
        <a:bodyPr/>
        <a:lstStyle/>
        <a:p>
          <a:endParaRPr lang="en-US"/>
        </a:p>
      </dgm:t>
    </dgm:pt>
    <dgm:pt modelId="{A945BDEA-3736-42A0-818C-C3EC3372507D}" type="pres">
      <dgm:prSet presAssocID="{ED61E416-7693-41EC-9203-0C7032E0E167}" presName="root" presStyleCnt="0">
        <dgm:presLayoutVars>
          <dgm:dir/>
          <dgm:resizeHandles val="exact"/>
        </dgm:presLayoutVars>
      </dgm:prSet>
      <dgm:spPr/>
    </dgm:pt>
    <dgm:pt modelId="{EF6C5A96-CC84-4BF2-80E3-2F019A345628}" type="pres">
      <dgm:prSet presAssocID="{2C20459E-BF5F-4383-B2A0-AF97CB188AB7}" presName="compNode" presStyleCnt="0"/>
      <dgm:spPr/>
    </dgm:pt>
    <dgm:pt modelId="{05655798-FA2E-4B6B-AC56-3EE1DFB2A01D}" type="pres">
      <dgm:prSet presAssocID="{2C20459E-BF5F-4383-B2A0-AF97CB188AB7}" presName="bgRect" presStyleLbl="bgShp" presStyleIdx="0" presStyleCnt="3">
        <dgm:style>
          <a:lnRef idx="2">
            <a:schemeClr val="accent1"/>
          </a:lnRef>
          <a:fillRef idx="1">
            <a:schemeClr val="lt1"/>
          </a:fillRef>
          <a:effectRef idx="0">
            <a:schemeClr val="accent1"/>
          </a:effectRef>
          <a:fontRef idx="minor">
            <a:schemeClr val="dk1"/>
          </a:fontRef>
        </dgm:style>
      </dgm:prSet>
      <dgm:spPr/>
    </dgm:pt>
    <dgm:pt modelId="{BE03A20D-5102-4DFB-B2FC-FA8BFD5C0187}" type="pres">
      <dgm:prSet presAssocID="{2C20459E-BF5F-4383-B2A0-AF97CB188A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xi"/>
        </a:ext>
      </dgm:extLst>
    </dgm:pt>
    <dgm:pt modelId="{DE9B7CC4-97F8-40EB-8965-BBAEDFA12E22}" type="pres">
      <dgm:prSet presAssocID="{2C20459E-BF5F-4383-B2A0-AF97CB188AB7}" presName="spaceRect" presStyleCnt="0"/>
      <dgm:spPr/>
    </dgm:pt>
    <dgm:pt modelId="{A2F104AF-E198-4E6F-A6F7-EC070C77CB4D}" type="pres">
      <dgm:prSet presAssocID="{2C20459E-BF5F-4383-B2A0-AF97CB188AB7}" presName="parTx" presStyleLbl="revTx" presStyleIdx="0" presStyleCnt="3">
        <dgm:presLayoutVars>
          <dgm:chMax val="0"/>
          <dgm:chPref val="0"/>
        </dgm:presLayoutVars>
      </dgm:prSet>
      <dgm:spPr/>
    </dgm:pt>
    <dgm:pt modelId="{34F88B80-A1CD-4AB1-A8D7-4AC71490E765}" type="pres">
      <dgm:prSet presAssocID="{8B54BAEE-61FD-44F5-BB6F-8DB8719DFE41}" presName="sibTrans" presStyleCnt="0"/>
      <dgm:spPr/>
    </dgm:pt>
    <dgm:pt modelId="{2CF6805A-1FE4-4A2D-90AD-CA7739BC939C}" type="pres">
      <dgm:prSet presAssocID="{948D51F5-A36C-40F1-8AD8-41CA646FA1C8}" presName="compNode" presStyleCnt="0"/>
      <dgm:spPr/>
    </dgm:pt>
    <dgm:pt modelId="{C0B2FB7C-F70D-44AA-B27F-260AFFA81BD7}" type="pres">
      <dgm:prSet presAssocID="{948D51F5-A36C-40F1-8AD8-41CA646FA1C8}" presName="bgRect" presStyleLbl="bgShp" presStyleIdx="1" presStyleCnt="3">
        <dgm:style>
          <a:lnRef idx="2">
            <a:schemeClr val="accent1"/>
          </a:lnRef>
          <a:fillRef idx="1">
            <a:schemeClr val="lt1"/>
          </a:fillRef>
          <a:effectRef idx="0">
            <a:schemeClr val="accent1"/>
          </a:effectRef>
          <a:fontRef idx="minor">
            <a:schemeClr val="dk1"/>
          </a:fontRef>
        </dgm:style>
      </dgm:prSet>
      <dgm:spPr/>
    </dgm:pt>
    <dgm:pt modelId="{D65A6F10-1A61-4D7E-9798-0DE1A078BFEF}" type="pres">
      <dgm:prSet presAssocID="{948D51F5-A36C-40F1-8AD8-41CA646FA1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1327121-91D3-414E-B5D1-9A71140FE6B9}" type="pres">
      <dgm:prSet presAssocID="{948D51F5-A36C-40F1-8AD8-41CA646FA1C8}" presName="spaceRect" presStyleCnt="0"/>
      <dgm:spPr/>
    </dgm:pt>
    <dgm:pt modelId="{8F5E127E-9465-44B1-86A9-E9E844D12EC0}" type="pres">
      <dgm:prSet presAssocID="{948D51F5-A36C-40F1-8AD8-41CA646FA1C8}" presName="parTx" presStyleLbl="revTx" presStyleIdx="1" presStyleCnt="3">
        <dgm:presLayoutVars>
          <dgm:chMax val="0"/>
          <dgm:chPref val="0"/>
        </dgm:presLayoutVars>
      </dgm:prSet>
      <dgm:spPr/>
    </dgm:pt>
    <dgm:pt modelId="{41C9388A-E44C-4936-B84C-EA6F4E7DCE41}" type="pres">
      <dgm:prSet presAssocID="{EE2018AB-413B-4B9F-ACE4-9F3DB6FEE580}" presName="sibTrans" presStyleCnt="0"/>
      <dgm:spPr/>
    </dgm:pt>
    <dgm:pt modelId="{25C6EAC2-1D87-4CD8-A934-7435D3A6F1C4}" type="pres">
      <dgm:prSet presAssocID="{8DBCFD47-9096-4B7F-A823-0306C2F0680D}" presName="compNode" presStyleCnt="0"/>
      <dgm:spPr/>
    </dgm:pt>
    <dgm:pt modelId="{F7F0D5FF-D1F6-4593-8FBE-082C62F32CE1}" type="pres">
      <dgm:prSet presAssocID="{8DBCFD47-9096-4B7F-A823-0306C2F0680D}" presName="bgRect" presStyleLbl="bgShp" presStyleIdx="2" presStyleCnt="3">
        <dgm:style>
          <a:lnRef idx="2">
            <a:schemeClr val="accent1"/>
          </a:lnRef>
          <a:fillRef idx="1">
            <a:schemeClr val="lt1"/>
          </a:fillRef>
          <a:effectRef idx="0">
            <a:schemeClr val="accent1"/>
          </a:effectRef>
          <a:fontRef idx="minor">
            <a:schemeClr val="dk1"/>
          </a:fontRef>
        </dgm:style>
      </dgm:prSet>
      <dgm:spPr/>
    </dgm:pt>
    <dgm:pt modelId="{B3EF1647-0ACF-4CBD-8B4B-5A304A8A2228}" type="pres">
      <dgm:prSet presAssocID="{8DBCFD47-9096-4B7F-A823-0306C2F068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e chart"/>
        </a:ext>
      </dgm:extLst>
    </dgm:pt>
    <dgm:pt modelId="{CB7C1193-63A4-4CCA-B3AB-7421E17F1D35}" type="pres">
      <dgm:prSet presAssocID="{8DBCFD47-9096-4B7F-A823-0306C2F0680D}" presName="spaceRect" presStyleCnt="0"/>
      <dgm:spPr/>
    </dgm:pt>
    <dgm:pt modelId="{930AD2C2-4CD4-4D17-B056-B5980429C9D2}" type="pres">
      <dgm:prSet presAssocID="{8DBCFD47-9096-4B7F-A823-0306C2F0680D}" presName="parTx" presStyleLbl="revTx" presStyleIdx="2" presStyleCnt="3">
        <dgm:presLayoutVars>
          <dgm:chMax val="0"/>
          <dgm:chPref val="0"/>
        </dgm:presLayoutVars>
      </dgm:prSet>
      <dgm:spPr/>
    </dgm:pt>
  </dgm:ptLst>
  <dgm:cxnLst>
    <dgm:cxn modelId="{828DE46F-20B8-40FD-BBF1-3E4C0B679128}" srcId="{ED61E416-7693-41EC-9203-0C7032E0E167}" destId="{948D51F5-A36C-40F1-8AD8-41CA646FA1C8}" srcOrd="1" destOrd="0" parTransId="{D3A0EA4C-1697-4C74-B1C9-503A3B32F33F}" sibTransId="{EE2018AB-413B-4B9F-ACE4-9F3DB6FEE580}"/>
    <dgm:cxn modelId="{CAE83C51-C373-4E86-85AC-E2EA4529A1C7}" type="presOf" srcId="{8DBCFD47-9096-4B7F-A823-0306C2F0680D}" destId="{930AD2C2-4CD4-4D17-B056-B5980429C9D2}" srcOrd="0" destOrd="0" presId="urn:microsoft.com/office/officeart/2018/2/layout/IconVerticalSolidList"/>
    <dgm:cxn modelId="{4F34FACA-1571-48F4-85A9-2BA569DA235D}" srcId="{ED61E416-7693-41EC-9203-0C7032E0E167}" destId="{8DBCFD47-9096-4B7F-A823-0306C2F0680D}" srcOrd="2" destOrd="0" parTransId="{E5C7E8FF-660C-48C4-8BF6-D8B3DAF5F77E}" sibTransId="{D918E48F-A531-44D8-9BC5-8B09F62BD3AD}"/>
    <dgm:cxn modelId="{116305D4-D5EF-4E5A-A208-026C48DD3FAE}" type="presOf" srcId="{2C20459E-BF5F-4383-B2A0-AF97CB188AB7}" destId="{A2F104AF-E198-4E6F-A6F7-EC070C77CB4D}" srcOrd="0" destOrd="0" presId="urn:microsoft.com/office/officeart/2018/2/layout/IconVerticalSolidList"/>
    <dgm:cxn modelId="{336E8BD5-8060-4BF9-B45C-8605FB2B4A69}" srcId="{ED61E416-7693-41EC-9203-0C7032E0E167}" destId="{2C20459E-BF5F-4383-B2A0-AF97CB188AB7}" srcOrd="0" destOrd="0" parTransId="{40C1DEF3-56F1-40B3-A9D0-26D376A55762}" sibTransId="{8B54BAEE-61FD-44F5-BB6F-8DB8719DFE41}"/>
    <dgm:cxn modelId="{010444DF-E4C0-40E7-8D37-AC249950715E}" type="presOf" srcId="{ED61E416-7693-41EC-9203-0C7032E0E167}" destId="{A945BDEA-3736-42A0-818C-C3EC3372507D}" srcOrd="0" destOrd="0" presId="urn:microsoft.com/office/officeart/2018/2/layout/IconVerticalSolidList"/>
    <dgm:cxn modelId="{EE347EED-98F8-41B0-98E4-BD8F8C9779B0}" type="presOf" srcId="{948D51F5-A36C-40F1-8AD8-41CA646FA1C8}" destId="{8F5E127E-9465-44B1-86A9-E9E844D12EC0}" srcOrd="0" destOrd="0" presId="urn:microsoft.com/office/officeart/2018/2/layout/IconVerticalSolidList"/>
    <dgm:cxn modelId="{F6DCE21A-FB71-4205-B237-055FDB2F87A8}" type="presParOf" srcId="{A945BDEA-3736-42A0-818C-C3EC3372507D}" destId="{EF6C5A96-CC84-4BF2-80E3-2F019A345628}" srcOrd="0" destOrd="0" presId="urn:microsoft.com/office/officeart/2018/2/layout/IconVerticalSolidList"/>
    <dgm:cxn modelId="{C73A8EE4-D6F2-4F74-BF9E-54E94A10EE82}" type="presParOf" srcId="{EF6C5A96-CC84-4BF2-80E3-2F019A345628}" destId="{05655798-FA2E-4B6B-AC56-3EE1DFB2A01D}" srcOrd="0" destOrd="0" presId="urn:microsoft.com/office/officeart/2018/2/layout/IconVerticalSolidList"/>
    <dgm:cxn modelId="{062C30F9-8A5C-4DE2-A305-E657081F4388}" type="presParOf" srcId="{EF6C5A96-CC84-4BF2-80E3-2F019A345628}" destId="{BE03A20D-5102-4DFB-B2FC-FA8BFD5C0187}" srcOrd="1" destOrd="0" presId="urn:microsoft.com/office/officeart/2018/2/layout/IconVerticalSolidList"/>
    <dgm:cxn modelId="{BD61789E-04DB-4978-BDF0-104AFFB9FA18}" type="presParOf" srcId="{EF6C5A96-CC84-4BF2-80E3-2F019A345628}" destId="{DE9B7CC4-97F8-40EB-8965-BBAEDFA12E22}" srcOrd="2" destOrd="0" presId="urn:microsoft.com/office/officeart/2018/2/layout/IconVerticalSolidList"/>
    <dgm:cxn modelId="{2845154F-5E4A-47CB-BF7D-8CB886C93C26}" type="presParOf" srcId="{EF6C5A96-CC84-4BF2-80E3-2F019A345628}" destId="{A2F104AF-E198-4E6F-A6F7-EC070C77CB4D}" srcOrd="3" destOrd="0" presId="urn:microsoft.com/office/officeart/2018/2/layout/IconVerticalSolidList"/>
    <dgm:cxn modelId="{F3ACC3E8-7470-446C-8E41-750280969FD6}" type="presParOf" srcId="{A945BDEA-3736-42A0-818C-C3EC3372507D}" destId="{34F88B80-A1CD-4AB1-A8D7-4AC71490E765}" srcOrd="1" destOrd="0" presId="urn:microsoft.com/office/officeart/2018/2/layout/IconVerticalSolidList"/>
    <dgm:cxn modelId="{F9F5064A-4D3F-4E34-8497-E78A5B6418B9}" type="presParOf" srcId="{A945BDEA-3736-42A0-818C-C3EC3372507D}" destId="{2CF6805A-1FE4-4A2D-90AD-CA7739BC939C}" srcOrd="2" destOrd="0" presId="urn:microsoft.com/office/officeart/2018/2/layout/IconVerticalSolidList"/>
    <dgm:cxn modelId="{F79AF88E-7496-4653-970C-5129C443805A}" type="presParOf" srcId="{2CF6805A-1FE4-4A2D-90AD-CA7739BC939C}" destId="{C0B2FB7C-F70D-44AA-B27F-260AFFA81BD7}" srcOrd="0" destOrd="0" presId="urn:microsoft.com/office/officeart/2018/2/layout/IconVerticalSolidList"/>
    <dgm:cxn modelId="{513D7A0C-BF80-4787-8A12-5235A285C0F5}" type="presParOf" srcId="{2CF6805A-1FE4-4A2D-90AD-CA7739BC939C}" destId="{D65A6F10-1A61-4D7E-9798-0DE1A078BFEF}" srcOrd="1" destOrd="0" presId="urn:microsoft.com/office/officeart/2018/2/layout/IconVerticalSolidList"/>
    <dgm:cxn modelId="{3AE102D8-777D-4C5A-85D7-C301B6CF762D}" type="presParOf" srcId="{2CF6805A-1FE4-4A2D-90AD-CA7739BC939C}" destId="{A1327121-91D3-414E-B5D1-9A71140FE6B9}" srcOrd="2" destOrd="0" presId="urn:microsoft.com/office/officeart/2018/2/layout/IconVerticalSolidList"/>
    <dgm:cxn modelId="{2A8BFAB6-B042-44DD-B566-14EF1790AC51}" type="presParOf" srcId="{2CF6805A-1FE4-4A2D-90AD-CA7739BC939C}" destId="{8F5E127E-9465-44B1-86A9-E9E844D12EC0}" srcOrd="3" destOrd="0" presId="urn:microsoft.com/office/officeart/2018/2/layout/IconVerticalSolidList"/>
    <dgm:cxn modelId="{F947EF74-B34B-4EF7-8198-2B314394425B}" type="presParOf" srcId="{A945BDEA-3736-42A0-818C-C3EC3372507D}" destId="{41C9388A-E44C-4936-B84C-EA6F4E7DCE41}" srcOrd="3" destOrd="0" presId="urn:microsoft.com/office/officeart/2018/2/layout/IconVerticalSolidList"/>
    <dgm:cxn modelId="{E22A4EB2-5FD8-4BA1-8A7A-36DB2FFC50C1}" type="presParOf" srcId="{A945BDEA-3736-42A0-818C-C3EC3372507D}" destId="{25C6EAC2-1D87-4CD8-A934-7435D3A6F1C4}" srcOrd="4" destOrd="0" presId="urn:microsoft.com/office/officeart/2018/2/layout/IconVerticalSolidList"/>
    <dgm:cxn modelId="{392C72FF-B6CA-49B9-A7F7-B93AE6EE0640}" type="presParOf" srcId="{25C6EAC2-1D87-4CD8-A934-7435D3A6F1C4}" destId="{F7F0D5FF-D1F6-4593-8FBE-082C62F32CE1}" srcOrd="0" destOrd="0" presId="urn:microsoft.com/office/officeart/2018/2/layout/IconVerticalSolidList"/>
    <dgm:cxn modelId="{93B990C4-350E-4341-A12A-8D3061B98FE5}" type="presParOf" srcId="{25C6EAC2-1D87-4CD8-A934-7435D3A6F1C4}" destId="{B3EF1647-0ACF-4CBD-8B4B-5A304A8A2228}" srcOrd="1" destOrd="0" presId="urn:microsoft.com/office/officeart/2018/2/layout/IconVerticalSolidList"/>
    <dgm:cxn modelId="{DA66569B-7ABC-4332-A6A2-17471B46F117}" type="presParOf" srcId="{25C6EAC2-1D87-4CD8-A934-7435D3A6F1C4}" destId="{CB7C1193-63A4-4CCA-B3AB-7421E17F1D35}" srcOrd="2" destOrd="0" presId="urn:microsoft.com/office/officeart/2018/2/layout/IconVerticalSolidList"/>
    <dgm:cxn modelId="{D5FF5595-2713-494B-8542-6787EBF24CEA}" type="presParOf" srcId="{25C6EAC2-1D87-4CD8-A934-7435D3A6F1C4}" destId="{930AD2C2-4CD4-4D17-B056-B5980429C9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0A3159-BFE8-4B60-90AD-1CFB01CE39C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286CFD8-FAEB-49BC-AAB7-6A9AA85F037E}">
      <dgm:prSet/>
      <dgm:spPr/>
      <dgm:t>
        <a:bodyPr/>
        <a:lstStyle/>
        <a:p>
          <a:pPr>
            <a:lnSpc>
              <a:spcPct val="100000"/>
            </a:lnSpc>
          </a:pPr>
          <a:r>
            <a:rPr lang="en-GB" b="0" i="0" dirty="0"/>
            <a:t>Developed clear hypotheses and conducted statistical tests to validate or reject the hypotheses.</a:t>
          </a:r>
          <a:endParaRPr lang="en-US" dirty="0"/>
        </a:p>
      </dgm:t>
    </dgm:pt>
    <dgm:pt modelId="{B33CC0AC-35C3-4A74-8701-CAC15176A7B8}" type="parTrans" cxnId="{2B5C76EF-7037-4A0B-B08D-0FE998401555}">
      <dgm:prSet/>
      <dgm:spPr/>
      <dgm:t>
        <a:bodyPr/>
        <a:lstStyle/>
        <a:p>
          <a:endParaRPr lang="en-US"/>
        </a:p>
      </dgm:t>
    </dgm:pt>
    <dgm:pt modelId="{CBB78042-E33F-4021-B0AB-0DCC48F70847}" type="sibTrans" cxnId="{2B5C76EF-7037-4A0B-B08D-0FE998401555}">
      <dgm:prSet/>
      <dgm:spPr/>
      <dgm:t>
        <a:bodyPr/>
        <a:lstStyle/>
        <a:p>
          <a:endParaRPr lang="en-US"/>
        </a:p>
      </dgm:t>
    </dgm:pt>
    <dgm:pt modelId="{D1447240-D30E-4502-BC01-160F974A5AFD}">
      <dgm:prSet/>
      <dgm:spPr/>
      <dgm:t>
        <a:bodyPr/>
        <a:lstStyle/>
        <a:p>
          <a:pPr>
            <a:lnSpc>
              <a:spcPct val="100000"/>
            </a:lnSpc>
          </a:pPr>
          <a:r>
            <a:rPr lang="en-GB" b="0" i="0" dirty="0"/>
            <a:t>Used appropriate tests such as chi-squared tests, t-tests, and ANOVA, depending on the nature of the hypotheses and the data.</a:t>
          </a:r>
          <a:endParaRPr lang="en-US" dirty="0"/>
        </a:p>
      </dgm:t>
    </dgm:pt>
    <dgm:pt modelId="{2E0EB8E0-2104-44DC-8722-1BACEFF4B58D}" type="parTrans" cxnId="{5BDDEEB5-18E8-4919-A2E6-D028C5B50ECC}">
      <dgm:prSet/>
      <dgm:spPr/>
      <dgm:t>
        <a:bodyPr/>
        <a:lstStyle/>
        <a:p>
          <a:endParaRPr lang="en-US"/>
        </a:p>
      </dgm:t>
    </dgm:pt>
    <dgm:pt modelId="{97442429-3776-43BF-A489-5C65CD792424}" type="sibTrans" cxnId="{5BDDEEB5-18E8-4919-A2E6-D028C5B50ECC}">
      <dgm:prSet/>
      <dgm:spPr/>
      <dgm:t>
        <a:bodyPr/>
        <a:lstStyle/>
        <a:p>
          <a:endParaRPr lang="en-US"/>
        </a:p>
      </dgm:t>
    </dgm:pt>
    <dgm:pt modelId="{07AB53E0-1269-4A79-94D6-FE281DB3E8B4}">
      <dgm:prSet/>
      <dgm:spPr/>
      <dgm:t>
        <a:bodyPr/>
        <a:lstStyle/>
        <a:p>
          <a:pPr>
            <a:lnSpc>
              <a:spcPct val="100000"/>
            </a:lnSpc>
          </a:pPr>
          <a:r>
            <a:rPr lang="en-GB" b="0" i="0" dirty="0"/>
            <a:t>Reported the results of the tests in a clear and concise manner.</a:t>
          </a:r>
          <a:endParaRPr lang="en-US" dirty="0"/>
        </a:p>
      </dgm:t>
    </dgm:pt>
    <dgm:pt modelId="{6691D8B9-DA90-4487-91A9-2A2923C1F7FF}" type="parTrans" cxnId="{311C761B-F647-44E9-8913-5E0D6C70512E}">
      <dgm:prSet/>
      <dgm:spPr/>
      <dgm:t>
        <a:bodyPr/>
        <a:lstStyle/>
        <a:p>
          <a:endParaRPr lang="en-US"/>
        </a:p>
      </dgm:t>
    </dgm:pt>
    <dgm:pt modelId="{A8384C56-BCCB-47AD-B669-6B680CB69D2C}" type="sibTrans" cxnId="{311C761B-F647-44E9-8913-5E0D6C70512E}">
      <dgm:prSet/>
      <dgm:spPr/>
      <dgm:t>
        <a:bodyPr/>
        <a:lstStyle/>
        <a:p>
          <a:endParaRPr lang="en-US"/>
        </a:p>
      </dgm:t>
    </dgm:pt>
    <dgm:pt modelId="{8EE8F88C-E1B7-488F-89B6-5D3607D06DF8}" type="pres">
      <dgm:prSet presAssocID="{630A3159-BFE8-4B60-90AD-1CFB01CE39C7}" presName="root" presStyleCnt="0">
        <dgm:presLayoutVars>
          <dgm:dir/>
          <dgm:resizeHandles val="exact"/>
        </dgm:presLayoutVars>
      </dgm:prSet>
      <dgm:spPr/>
    </dgm:pt>
    <dgm:pt modelId="{7C2DDE72-2798-4122-83B5-8E4EE30B33A4}" type="pres">
      <dgm:prSet presAssocID="{7286CFD8-FAEB-49BC-AAB7-6A9AA85F037E}" presName="compNode" presStyleCnt="0"/>
      <dgm:spPr/>
    </dgm:pt>
    <dgm:pt modelId="{D3305349-B038-4A27-B619-510098ED81B2}" type="pres">
      <dgm:prSet presAssocID="{7286CFD8-FAEB-49BC-AAB7-6A9AA85F037E}" presName="bgRect" presStyleLbl="bgShp" presStyleIdx="0" presStyleCnt="3"/>
      <dgm:spPr/>
    </dgm:pt>
    <dgm:pt modelId="{BA17DAC3-E735-4DB1-99DA-4443180B60D8}" type="pres">
      <dgm:prSet presAssocID="{7286CFD8-FAEB-49BC-AAB7-6A9AA85F03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5F42A696-2BEE-49C3-9A14-21F7CF4E7427}" type="pres">
      <dgm:prSet presAssocID="{7286CFD8-FAEB-49BC-AAB7-6A9AA85F037E}" presName="spaceRect" presStyleCnt="0"/>
      <dgm:spPr/>
    </dgm:pt>
    <dgm:pt modelId="{813DB80C-74AA-4121-AEFE-5142374CF55D}" type="pres">
      <dgm:prSet presAssocID="{7286CFD8-FAEB-49BC-AAB7-6A9AA85F037E}" presName="parTx" presStyleLbl="revTx" presStyleIdx="0" presStyleCnt="3">
        <dgm:presLayoutVars>
          <dgm:chMax val="0"/>
          <dgm:chPref val="0"/>
        </dgm:presLayoutVars>
      </dgm:prSet>
      <dgm:spPr/>
    </dgm:pt>
    <dgm:pt modelId="{4C6B6E3F-4D6D-4A8B-9943-CF9DE476A8F0}" type="pres">
      <dgm:prSet presAssocID="{CBB78042-E33F-4021-B0AB-0DCC48F70847}" presName="sibTrans" presStyleCnt="0"/>
      <dgm:spPr/>
    </dgm:pt>
    <dgm:pt modelId="{478C7085-DED0-457C-8AFC-C7D3DD47DC1F}" type="pres">
      <dgm:prSet presAssocID="{D1447240-D30E-4502-BC01-160F974A5AFD}" presName="compNode" presStyleCnt="0"/>
      <dgm:spPr/>
    </dgm:pt>
    <dgm:pt modelId="{F87656E0-D486-41BF-A413-D39B6B89CFEA}" type="pres">
      <dgm:prSet presAssocID="{D1447240-D30E-4502-BC01-160F974A5AFD}" presName="bgRect" presStyleLbl="bgShp" presStyleIdx="1" presStyleCnt="3"/>
      <dgm:spPr/>
    </dgm:pt>
    <dgm:pt modelId="{ABAB3D4C-35D7-4FD5-BB4B-7D8EE5D1DB09}" type="pres">
      <dgm:prSet presAssocID="{D1447240-D30E-4502-BC01-160F974A5A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343AFA84-0B98-45E8-B107-4E424EFA6213}" type="pres">
      <dgm:prSet presAssocID="{D1447240-D30E-4502-BC01-160F974A5AFD}" presName="spaceRect" presStyleCnt="0"/>
      <dgm:spPr/>
    </dgm:pt>
    <dgm:pt modelId="{50733748-3667-4D41-A95F-D3305BEA5C1B}" type="pres">
      <dgm:prSet presAssocID="{D1447240-D30E-4502-BC01-160F974A5AFD}" presName="parTx" presStyleLbl="revTx" presStyleIdx="1" presStyleCnt="3">
        <dgm:presLayoutVars>
          <dgm:chMax val="0"/>
          <dgm:chPref val="0"/>
        </dgm:presLayoutVars>
      </dgm:prSet>
      <dgm:spPr/>
    </dgm:pt>
    <dgm:pt modelId="{7C9D541F-2D7C-4E8E-91B9-0245B332505B}" type="pres">
      <dgm:prSet presAssocID="{97442429-3776-43BF-A489-5C65CD792424}" presName="sibTrans" presStyleCnt="0"/>
      <dgm:spPr/>
    </dgm:pt>
    <dgm:pt modelId="{D83D5EED-43E3-4ECA-A312-48ED7A950BDA}" type="pres">
      <dgm:prSet presAssocID="{07AB53E0-1269-4A79-94D6-FE281DB3E8B4}" presName="compNode" presStyleCnt="0"/>
      <dgm:spPr/>
    </dgm:pt>
    <dgm:pt modelId="{FC2D1A6D-4946-4045-BD9C-C375308A30CB}" type="pres">
      <dgm:prSet presAssocID="{07AB53E0-1269-4A79-94D6-FE281DB3E8B4}" presName="bgRect" presStyleLbl="bgShp" presStyleIdx="2" presStyleCnt="3"/>
      <dgm:spPr/>
    </dgm:pt>
    <dgm:pt modelId="{76CCF0BD-B570-49FB-9A9A-F7D9DC025AB7}" type="pres">
      <dgm:prSet presAssocID="{07AB53E0-1269-4A79-94D6-FE281DB3E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12D10234-83B4-4E3F-B8F4-3392C3BEB845}" type="pres">
      <dgm:prSet presAssocID="{07AB53E0-1269-4A79-94D6-FE281DB3E8B4}" presName="spaceRect" presStyleCnt="0"/>
      <dgm:spPr/>
    </dgm:pt>
    <dgm:pt modelId="{EF6E038B-4009-49D5-82B7-52AE8831A053}" type="pres">
      <dgm:prSet presAssocID="{07AB53E0-1269-4A79-94D6-FE281DB3E8B4}" presName="parTx" presStyleLbl="revTx" presStyleIdx="2" presStyleCnt="3">
        <dgm:presLayoutVars>
          <dgm:chMax val="0"/>
          <dgm:chPref val="0"/>
        </dgm:presLayoutVars>
      </dgm:prSet>
      <dgm:spPr/>
    </dgm:pt>
  </dgm:ptLst>
  <dgm:cxnLst>
    <dgm:cxn modelId="{311C761B-F647-44E9-8913-5E0D6C70512E}" srcId="{630A3159-BFE8-4B60-90AD-1CFB01CE39C7}" destId="{07AB53E0-1269-4A79-94D6-FE281DB3E8B4}" srcOrd="2" destOrd="0" parTransId="{6691D8B9-DA90-4487-91A9-2A2923C1F7FF}" sibTransId="{A8384C56-BCCB-47AD-B669-6B680CB69D2C}"/>
    <dgm:cxn modelId="{4BA4EE82-7949-450C-920C-FC340F2FA082}" type="presOf" srcId="{7286CFD8-FAEB-49BC-AAB7-6A9AA85F037E}" destId="{813DB80C-74AA-4121-AEFE-5142374CF55D}" srcOrd="0" destOrd="0" presId="urn:microsoft.com/office/officeart/2018/2/layout/IconVerticalSolidList"/>
    <dgm:cxn modelId="{9973DE8D-B03C-41DB-9B6F-E20489DD6CB0}" type="presOf" srcId="{630A3159-BFE8-4B60-90AD-1CFB01CE39C7}" destId="{8EE8F88C-E1B7-488F-89B6-5D3607D06DF8}" srcOrd="0" destOrd="0" presId="urn:microsoft.com/office/officeart/2018/2/layout/IconVerticalSolidList"/>
    <dgm:cxn modelId="{52A58EAD-29CA-4628-ADD9-32E5EB7CF975}" type="presOf" srcId="{D1447240-D30E-4502-BC01-160F974A5AFD}" destId="{50733748-3667-4D41-A95F-D3305BEA5C1B}" srcOrd="0" destOrd="0" presId="urn:microsoft.com/office/officeart/2018/2/layout/IconVerticalSolidList"/>
    <dgm:cxn modelId="{5BDDEEB5-18E8-4919-A2E6-D028C5B50ECC}" srcId="{630A3159-BFE8-4B60-90AD-1CFB01CE39C7}" destId="{D1447240-D30E-4502-BC01-160F974A5AFD}" srcOrd="1" destOrd="0" parTransId="{2E0EB8E0-2104-44DC-8722-1BACEFF4B58D}" sibTransId="{97442429-3776-43BF-A489-5C65CD792424}"/>
    <dgm:cxn modelId="{2B5C76EF-7037-4A0B-B08D-0FE998401555}" srcId="{630A3159-BFE8-4B60-90AD-1CFB01CE39C7}" destId="{7286CFD8-FAEB-49BC-AAB7-6A9AA85F037E}" srcOrd="0" destOrd="0" parTransId="{B33CC0AC-35C3-4A74-8701-CAC15176A7B8}" sibTransId="{CBB78042-E33F-4021-B0AB-0DCC48F70847}"/>
    <dgm:cxn modelId="{B68385F0-1D87-495C-AD8A-4B8AF505676D}" type="presOf" srcId="{07AB53E0-1269-4A79-94D6-FE281DB3E8B4}" destId="{EF6E038B-4009-49D5-82B7-52AE8831A053}" srcOrd="0" destOrd="0" presId="urn:microsoft.com/office/officeart/2018/2/layout/IconVerticalSolidList"/>
    <dgm:cxn modelId="{050BB083-5996-45E6-8F21-5E745AEAB63D}" type="presParOf" srcId="{8EE8F88C-E1B7-488F-89B6-5D3607D06DF8}" destId="{7C2DDE72-2798-4122-83B5-8E4EE30B33A4}" srcOrd="0" destOrd="0" presId="urn:microsoft.com/office/officeart/2018/2/layout/IconVerticalSolidList"/>
    <dgm:cxn modelId="{EA8AF541-5028-4D90-8778-F22A8D441DCA}" type="presParOf" srcId="{7C2DDE72-2798-4122-83B5-8E4EE30B33A4}" destId="{D3305349-B038-4A27-B619-510098ED81B2}" srcOrd="0" destOrd="0" presId="urn:microsoft.com/office/officeart/2018/2/layout/IconVerticalSolidList"/>
    <dgm:cxn modelId="{00D6FF25-D71C-4006-9E34-D7D7176F4DFA}" type="presParOf" srcId="{7C2DDE72-2798-4122-83B5-8E4EE30B33A4}" destId="{BA17DAC3-E735-4DB1-99DA-4443180B60D8}" srcOrd="1" destOrd="0" presId="urn:microsoft.com/office/officeart/2018/2/layout/IconVerticalSolidList"/>
    <dgm:cxn modelId="{03DE87B3-A8CE-476D-9411-2FD00621E91E}" type="presParOf" srcId="{7C2DDE72-2798-4122-83B5-8E4EE30B33A4}" destId="{5F42A696-2BEE-49C3-9A14-21F7CF4E7427}" srcOrd="2" destOrd="0" presId="urn:microsoft.com/office/officeart/2018/2/layout/IconVerticalSolidList"/>
    <dgm:cxn modelId="{9929104C-E740-40F2-A748-FF625FC73DAF}" type="presParOf" srcId="{7C2DDE72-2798-4122-83B5-8E4EE30B33A4}" destId="{813DB80C-74AA-4121-AEFE-5142374CF55D}" srcOrd="3" destOrd="0" presId="urn:microsoft.com/office/officeart/2018/2/layout/IconVerticalSolidList"/>
    <dgm:cxn modelId="{A7657607-DE13-4563-9300-3F8E5483D0E9}" type="presParOf" srcId="{8EE8F88C-E1B7-488F-89B6-5D3607D06DF8}" destId="{4C6B6E3F-4D6D-4A8B-9943-CF9DE476A8F0}" srcOrd="1" destOrd="0" presId="urn:microsoft.com/office/officeart/2018/2/layout/IconVerticalSolidList"/>
    <dgm:cxn modelId="{66FAAC35-2730-41F0-90A1-841FB76599DA}" type="presParOf" srcId="{8EE8F88C-E1B7-488F-89B6-5D3607D06DF8}" destId="{478C7085-DED0-457C-8AFC-C7D3DD47DC1F}" srcOrd="2" destOrd="0" presId="urn:microsoft.com/office/officeart/2018/2/layout/IconVerticalSolidList"/>
    <dgm:cxn modelId="{14EE92F5-8D1B-4005-BA26-0146497967F7}" type="presParOf" srcId="{478C7085-DED0-457C-8AFC-C7D3DD47DC1F}" destId="{F87656E0-D486-41BF-A413-D39B6B89CFEA}" srcOrd="0" destOrd="0" presId="urn:microsoft.com/office/officeart/2018/2/layout/IconVerticalSolidList"/>
    <dgm:cxn modelId="{724716C1-0A4A-4912-AB33-36A0F987CF08}" type="presParOf" srcId="{478C7085-DED0-457C-8AFC-C7D3DD47DC1F}" destId="{ABAB3D4C-35D7-4FD5-BB4B-7D8EE5D1DB09}" srcOrd="1" destOrd="0" presId="urn:microsoft.com/office/officeart/2018/2/layout/IconVerticalSolidList"/>
    <dgm:cxn modelId="{460BE22B-20AD-471C-841C-81E71A2DCDC5}" type="presParOf" srcId="{478C7085-DED0-457C-8AFC-C7D3DD47DC1F}" destId="{343AFA84-0B98-45E8-B107-4E424EFA6213}" srcOrd="2" destOrd="0" presId="urn:microsoft.com/office/officeart/2018/2/layout/IconVerticalSolidList"/>
    <dgm:cxn modelId="{FA6874BE-95EF-4EED-9D12-FEBA67FF04BC}" type="presParOf" srcId="{478C7085-DED0-457C-8AFC-C7D3DD47DC1F}" destId="{50733748-3667-4D41-A95F-D3305BEA5C1B}" srcOrd="3" destOrd="0" presId="urn:microsoft.com/office/officeart/2018/2/layout/IconVerticalSolidList"/>
    <dgm:cxn modelId="{E1B72D1E-310E-49D8-B872-CE76DFC09069}" type="presParOf" srcId="{8EE8F88C-E1B7-488F-89B6-5D3607D06DF8}" destId="{7C9D541F-2D7C-4E8E-91B9-0245B332505B}" srcOrd="3" destOrd="0" presId="urn:microsoft.com/office/officeart/2018/2/layout/IconVerticalSolidList"/>
    <dgm:cxn modelId="{C076C8B5-BAB9-40E0-9F0A-B6F236E1C21B}" type="presParOf" srcId="{8EE8F88C-E1B7-488F-89B6-5D3607D06DF8}" destId="{D83D5EED-43E3-4ECA-A312-48ED7A950BDA}" srcOrd="4" destOrd="0" presId="urn:microsoft.com/office/officeart/2018/2/layout/IconVerticalSolidList"/>
    <dgm:cxn modelId="{4835DFEF-DE20-4FF0-AF29-8BDAE15E0368}" type="presParOf" srcId="{D83D5EED-43E3-4ECA-A312-48ED7A950BDA}" destId="{FC2D1A6D-4946-4045-BD9C-C375308A30CB}" srcOrd="0" destOrd="0" presId="urn:microsoft.com/office/officeart/2018/2/layout/IconVerticalSolidList"/>
    <dgm:cxn modelId="{62267D92-F898-461D-9282-D14607251F4D}" type="presParOf" srcId="{D83D5EED-43E3-4ECA-A312-48ED7A950BDA}" destId="{76CCF0BD-B570-49FB-9A9A-F7D9DC025AB7}" srcOrd="1" destOrd="0" presId="urn:microsoft.com/office/officeart/2018/2/layout/IconVerticalSolidList"/>
    <dgm:cxn modelId="{EC089395-9985-4969-B1FA-F50AED1D2D08}" type="presParOf" srcId="{D83D5EED-43E3-4ECA-A312-48ED7A950BDA}" destId="{12D10234-83B4-4E3F-B8F4-3392C3BEB845}" srcOrd="2" destOrd="0" presId="urn:microsoft.com/office/officeart/2018/2/layout/IconVerticalSolidList"/>
    <dgm:cxn modelId="{D8A2D46C-298A-483E-B334-5CA218C0366A}" type="presParOf" srcId="{D83D5EED-43E3-4ECA-A312-48ED7A950BDA}" destId="{EF6E038B-4009-49D5-82B7-52AE8831A05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FA4690-8B2B-4BFC-B44A-033D3FB0585C}"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62745A2E-234A-4194-9072-DBC3396C4AB6}">
      <dgm:prSet/>
      <dgm:spPr/>
      <dgm:t>
        <a:bodyPr/>
        <a:lstStyle/>
        <a:p>
          <a:r>
            <a:rPr lang="en-GB" dirty="0"/>
            <a:t>Is there a difference in average profit between customers who pay with card and those who pay with cash?</a:t>
          </a:r>
          <a:endParaRPr lang="en-US" dirty="0"/>
        </a:p>
      </dgm:t>
    </dgm:pt>
    <dgm:pt modelId="{3B8DAC2C-3B0E-4559-BCC4-A6C0F27E44A7}" type="parTrans" cxnId="{C12A92EA-EC8B-4C18-941F-F79B5EB937A6}">
      <dgm:prSet/>
      <dgm:spPr/>
      <dgm:t>
        <a:bodyPr/>
        <a:lstStyle/>
        <a:p>
          <a:endParaRPr lang="en-US"/>
        </a:p>
      </dgm:t>
    </dgm:pt>
    <dgm:pt modelId="{EB36113D-539D-4124-AC59-3858B80A0170}" type="sibTrans" cxnId="{C12A92EA-EC8B-4C18-941F-F79B5EB937A6}">
      <dgm:prSet/>
      <dgm:spPr/>
      <dgm:t>
        <a:bodyPr/>
        <a:lstStyle/>
        <a:p>
          <a:endParaRPr lang="en-US"/>
        </a:p>
      </dgm:t>
    </dgm:pt>
    <dgm:pt modelId="{60E70EC9-4D23-4CF1-95D0-E92533BEC94F}">
      <dgm:prSet/>
      <dgm:spPr/>
      <dgm:t>
        <a:bodyPr/>
        <a:lstStyle/>
        <a:p>
          <a:r>
            <a:rPr lang="en-GB"/>
            <a:t>Is distance travelled positively correlated with the price charged and profit?</a:t>
          </a:r>
          <a:endParaRPr lang="en-US"/>
        </a:p>
      </dgm:t>
    </dgm:pt>
    <dgm:pt modelId="{D0A0CDE2-BE7B-46B8-8726-42A520D947E7}" type="parTrans" cxnId="{A1DEF27C-6011-4FE4-946E-CF0809E2EFEF}">
      <dgm:prSet/>
      <dgm:spPr/>
      <dgm:t>
        <a:bodyPr/>
        <a:lstStyle/>
        <a:p>
          <a:endParaRPr lang="en-US"/>
        </a:p>
      </dgm:t>
    </dgm:pt>
    <dgm:pt modelId="{B108A6A7-1C33-4EE1-AE6F-32E3E9EDC530}" type="sibTrans" cxnId="{A1DEF27C-6011-4FE4-946E-CF0809E2EFEF}">
      <dgm:prSet/>
      <dgm:spPr/>
      <dgm:t>
        <a:bodyPr/>
        <a:lstStyle/>
        <a:p>
          <a:endParaRPr lang="en-US"/>
        </a:p>
      </dgm:t>
    </dgm:pt>
    <dgm:pt modelId="{0BABB827-895B-4065-9F5A-6FBC79D20BAE}">
      <dgm:prSet/>
      <dgm:spPr/>
      <dgm:t>
        <a:bodyPr/>
        <a:lstStyle/>
        <a:p>
          <a:r>
            <a:rPr lang="en-GB"/>
            <a:t>Is cab usage higher in larger cities with more population?</a:t>
          </a:r>
          <a:endParaRPr lang="en-US"/>
        </a:p>
      </dgm:t>
    </dgm:pt>
    <dgm:pt modelId="{41F54BA7-9CA0-4292-BDE6-2972484D5A9B}" type="parTrans" cxnId="{6555D90B-6281-429C-9426-4436DE221E47}">
      <dgm:prSet/>
      <dgm:spPr/>
      <dgm:t>
        <a:bodyPr/>
        <a:lstStyle/>
        <a:p>
          <a:endParaRPr lang="en-US"/>
        </a:p>
      </dgm:t>
    </dgm:pt>
    <dgm:pt modelId="{C9DA1423-1C8C-425A-AEFB-991B1A83B6BF}" type="sibTrans" cxnId="{6555D90B-6281-429C-9426-4436DE221E47}">
      <dgm:prSet/>
      <dgm:spPr/>
      <dgm:t>
        <a:bodyPr/>
        <a:lstStyle/>
        <a:p>
          <a:endParaRPr lang="en-US"/>
        </a:p>
      </dgm:t>
    </dgm:pt>
    <dgm:pt modelId="{EA209C9D-70B4-48B7-8DAD-9F483AD60DEB}">
      <dgm:prSet/>
      <dgm:spPr/>
      <dgm:t>
        <a:bodyPr/>
        <a:lstStyle/>
        <a:p>
          <a:r>
            <a:rPr lang="en-GB"/>
            <a:t>Are there specific days of the week when demand for cab services is higher?</a:t>
          </a:r>
          <a:endParaRPr lang="en-US"/>
        </a:p>
      </dgm:t>
    </dgm:pt>
    <dgm:pt modelId="{92992B85-D092-45F5-965B-02BD7A5EB6E4}" type="parTrans" cxnId="{9C823672-5E54-4A69-B99D-3C359723BA5A}">
      <dgm:prSet/>
      <dgm:spPr/>
      <dgm:t>
        <a:bodyPr/>
        <a:lstStyle/>
        <a:p>
          <a:endParaRPr lang="en-US"/>
        </a:p>
      </dgm:t>
    </dgm:pt>
    <dgm:pt modelId="{C268D2C4-B344-47DF-9802-B4A7075C2C70}" type="sibTrans" cxnId="{9C823672-5E54-4A69-B99D-3C359723BA5A}">
      <dgm:prSet/>
      <dgm:spPr/>
      <dgm:t>
        <a:bodyPr/>
        <a:lstStyle/>
        <a:p>
          <a:endParaRPr lang="en-US"/>
        </a:p>
      </dgm:t>
    </dgm:pt>
    <dgm:pt modelId="{0F98F965-6AE3-4296-B083-B9BCF64521A0}">
      <dgm:prSet/>
      <dgm:spPr/>
      <dgm:t>
        <a:bodyPr/>
        <a:lstStyle/>
        <a:p>
          <a:r>
            <a:rPr lang="en-GB"/>
            <a:t>Are there specific Months of the year when demand for cab services is higher?</a:t>
          </a:r>
          <a:endParaRPr lang="en-US"/>
        </a:p>
      </dgm:t>
    </dgm:pt>
    <dgm:pt modelId="{F553E08E-9BC5-4316-854B-3B624635F396}" type="parTrans" cxnId="{9EB920CA-4C2C-4976-9FA1-1983A60B90E9}">
      <dgm:prSet/>
      <dgm:spPr/>
      <dgm:t>
        <a:bodyPr/>
        <a:lstStyle/>
        <a:p>
          <a:endParaRPr lang="en-US"/>
        </a:p>
      </dgm:t>
    </dgm:pt>
    <dgm:pt modelId="{B5AAEA3C-E993-4581-B8CB-F69DA602E5B7}" type="sibTrans" cxnId="{9EB920CA-4C2C-4976-9FA1-1983A60B90E9}">
      <dgm:prSet/>
      <dgm:spPr/>
      <dgm:t>
        <a:bodyPr/>
        <a:lstStyle/>
        <a:p>
          <a:endParaRPr lang="en-US"/>
        </a:p>
      </dgm:t>
    </dgm:pt>
    <dgm:pt modelId="{02D99A20-1AAE-45B1-8A52-8F54D162B834}">
      <dgm:prSet/>
      <dgm:spPr/>
      <dgm:t>
        <a:bodyPr/>
        <a:lstStyle/>
        <a:p>
          <a:r>
            <a:rPr lang="en-GB"/>
            <a:t>Do customers of different age groups have different payment preferences?</a:t>
          </a:r>
          <a:endParaRPr lang="en-US"/>
        </a:p>
      </dgm:t>
    </dgm:pt>
    <dgm:pt modelId="{0B0B97A0-2F2A-4308-A62F-829595B294E5}" type="parTrans" cxnId="{15F08E51-841D-4884-8BBC-BCBECE826164}">
      <dgm:prSet/>
      <dgm:spPr/>
      <dgm:t>
        <a:bodyPr/>
        <a:lstStyle/>
        <a:p>
          <a:endParaRPr lang="en-US"/>
        </a:p>
      </dgm:t>
    </dgm:pt>
    <dgm:pt modelId="{792B26DD-BDD1-4BE6-82A0-47C3D781EA4C}" type="sibTrans" cxnId="{15F08E51-841D-4884-8BBC-BCBECE826164}">
      <dgm:prSet/>
      <dgm:spPr/>
      <dgm:t>
        <a:bodyPr/>
        <a:lstStyle/>
        <a:p>
          <a:endParaRPr lang="en-US"/>
        </a:p>
      </dgm:t>
    </dgm:pt>
    <dgm:pt modelId="{387D3794-9D42-4EDE-9219-2831E741B49E}">
      <dgm:prSet/>
      <dgm:spPr/>
      <dgm:t>
        <a:bodyPr/>
        <a:lstStyle/>
        <a:p>
          <a:r>
            <a:rPr lang="en-GB"/>
            <a:t>Are there specific customer gender that are more likely to use cab services?</a:t>
          </a:r>
          <a:endParaRPr lang="en-US"/>
        </a:p>
      </dgm:t>
    </dgm:pt>
    <dgm:pt modelId="{9FED9193-A7F0-4ACF-9117-548A7BD3065E}" type="parTrans" cxnId="{178BC592-3805-4F11-934B-582E12F90942}">
      <dgm:prSet/>
      <dgm:spPr/>
      <dgm:t>
        <a:bodyPr/>
        <a:lstStyle/>
        <a:p>
          <a:endParaRPr lang="en-US"/>
        </a:p>
      </dgm:t>
    </dgm:pt>
    <dgm:pt modelId="{48DBC042-CA1E-466C-98EC-02037963B00F}" type="sibTrans" cxnId="{178BC592-3805-4F11-934B-582E12F90942}">
      <dgm:prSet/>
      <dgm:spPr/>
      <dgm:t>
        <a:bodyPr/>
        <a:lstStyle/>
        <a:p>
          <a:endParaRPr lang="en-US"/>
        </a:p>
      </dgm:t>
    </dgm:pt>
    <dgm:pt modelId="{D06215CE-ABBC-4804-8447-FAB1C9126CA9}">
      <dgm:prSet/>
      <dgm:spPr/>
      <dgm:t>
        <a:bodyPr/>
        <a:lstStyle/>
        <a:p>
          <a:r>
            <a:rPr lang="en-GB"/>
            <a:t>Is there a relationship between the number of rides and the US Holidays?</a:t>
          </a:r>
          <a:endParaRPr lang="en-US"/>
        </a:p>
      </dgm:t>
    </dgm:pt>
    <dgm:pt modelId="{993C4EFA-9DD6-457F-A11A-D9F23CD6780E}" type="parTrans" cxnId="{5424A623-FEBA-4A7D-BFD5-D27414E545EE}">
      <dgm:prSet/>
      <dgm:spPr/>
      <dgm:t>
        <a:bodyPr/>
        <a:lstStyle/>
        <a:p>
          <a:endParaRPr lang="en-US"/>
        </a:p>
      </dgm:t>
    </dgm:pt>
    <dgm:pt modelId="{7EE2F67E-3FED-4F0C-97B2-4027010C0EC9}" type="sibTrans" cxnId="{5424A623-FEBA-4A7D-BFD5-D27414E545EE}">
      <dgm:prSet/>
      <dgm:spPr/>
      <dgm:t>
        <a:bodyPr/>
        <a:lstStyle/>
        <a:p>
          <a:endParaRPr lang="en-US"/>
        </a:p>
      </dgm:t>
    </dgm:pt>
    <dgm:pt modelId="{DB314918-D8DD-43CE-B086-1E65EB19D7E7}" type="pres">
      <dgm:prSet presAssocID="{B4FA4690-8B2B-4BFC-B44A-033D3FB0585C}" presName="vert0" presStyleCnt="0">
        <dgm:presLayoutVars>
          <dgm:dir/>
          <dgm:animOne val="branch"/>
          <dgm:animLvl val="lvl"/>
        </dgm:presLayoutVars>
      </dgm:prSet>
      <dgm:spPr/>
    </dgm:pt>
    <dgm:pt modelId="{F4514068-8E70-478F-AC8B-13A995D6B966}" type="pres">
      <dgm:prSet presAssocID="{62745A2E-234A-4194-9072-DBC3396C4AB6}" presName="thickLine" presStyleLbl="alignNode1" presStyleIdx="0" presStyleCnt="8"/>
      <dgm:spPr/>
    </dgm:pt>
    <dgm:pt modelId="{AD4101F8-F994-4B52-B72C-259AB5E95C93}" type="pres">
      <dgm:prSet presAssocID="{62745A2E-234A-4194-9072-DBC3396C4AB6}" presName="horz1" presStyleCnt="0"/>
      <dgm:spPr/>
    </dgm:pt>
    <dgm:pt modelId="{D06339A0-501A-4521-BF87-D159FA280844}" type="pres">
      <dgm:prSet presAssocID="{62745A2E-234A-4194-9072-DBC3396C4AB6}" presName="tx1" presStyleLbl="revTx" presStyleIdx="0" presStyleCnt="8"/>
      <dgm:spPr/>
    </dgm:pt>
    <dgm:pt modelId="{E7110A21-E385-4A6A-B43F-1756AE4C4019}" type="pres">
      <dgm:prSet presAssocID="{62745A2E-234A-4194-9072-DBC3396C4AB6}" presName="vert1" presStyleCnt="0"/>
      <dgm:spPr/>
    </dgm:pt>
    <dgm:pt modelId="{90116BE9-5270-45F7-A8EA-FEA0DE2BFAA0}" type="pres">
      <dgm:prSet presAssocID="{60E70EC9-4D23-4CF1-95D0-E92533BEC94F}" presName="thickLine" presStyleLbl="alignNode1" presStyleIdx="1" presStyleCnt="8"/>
      <dgm:spPr/>
    </dgm:pt>
    <dgm:pt modelId="{37E0C517-627D-4108-AF78-5216E2410478}" type="pres">
      <dgm:prSet presAssocID="{60E70EC9-4D23-4CF1-95D0-E92533BEC94F}" presName="horz1" presStyleCnt="0"/>
      <dgm:spPr/>
    </dgm:pt>
    <dgm:pt modelId="{A38613ED-4FDC-49C7-A81C-4B53CCA8EB24}" type="pres">
      <dgm:prSet presAssocID="{60E70EC9-4D23-4CF1-95D0-E92533BEC94F}" presName="tx1" presStyleLbl="revTx" presStyleIdx="1" presStyleCnt="8"/>
      <dgm:spPr/>
    </dgm:pt>
    <dgm:pt modelId="{26134BCE-4CD1-4205-A665-68496ECB4FD9}" type="pres">
      <dgm:prSet presAssocID="{60E70EC9-4D23-4CF1-95D0-E92533BEC94F}" presName="vert1" presStyleCnt="0"/>
      <dgm:spPr/>
    </dgm:pt>
    <dgm:pt modelId="{7DFFAA40-1BAF-4032-AD42-4175A889B497}" type="pres">
      <dgm:prSet presAssocID="{0BABB827-895B-4065-9F5A-6FBC79D20BAE}" presName="thickLine" presStyleLbl="alignNode1" presStyleIdx="2" presStyleCnt="8"/>
      <dgm:spPr/>
    </dgm:pt>
    <dgm:pt modelId="{EA118A4C-CD90-4F7E-9AA3-BB8E9B3E2C7A}" type="pres">
      <dgm:prSet presAssocID="{0BABB827-895B-4065-9F5A-6FBC79D20BAE}" presName="horz1" presStyleCnt="0"/>
      <dgm:spPr/>
    </dgm:pt>
    <dgm:pt modelId="{A89C9132-3E77-44D0-BEAC-E8F84C51AA47}" type="pres">
      <dgm:prSet presAssocID="{0BABB827-895B-4065-9F5A-6FBC79D20BAE}" presName="tx1" presStyleLbl="revTx" presStyleIdx="2" presStyleCnt="8"/>
      <dgm:spPr/>
    </dgm:pt>
    <dgm:pt modelId="{6839693E-AC34-4BE3-B6D8-09C133044D3A}" type="pres">
      <dgm:prSet presAssocID="{0BABB827-895B-4065-9F5A-6FBC79D20BAE}" presName="vert1" presStyleCnt="0"/>
      <dgm:spPr/>
    </dgm:pt>
    <dgm:pt modelId="{6F20434A-90C9-4CE7-B604-7FB7DAEAAC07}" type="pres">
      <dgm:prSet presAssocID="{EA209C9D-70B4-48B7-8DAD-9F483AD60DEB}" presName="thickLine" presStyleLbl="alignNode1" presStyleIdx="3" presStyleCnt="8"/>
      <dgm:spPr/>
    </dgm:pt>
    <dgm:pt modelId="{1F6C9FD3-4A99-4BC1-9F8B-8F597C6A446F}" type="pres">
      <dgm:prSet presAssocID="{EA209C9D-70B4-48B7-8DAD-9F483AD60DEB}" presName="horz1" presStyleCnt="0"/>
      <dgm:spPr/>
    </dgm:pt>
    <dgm:pt modelId="{AD9A0FF7-5526-47AE-B5FE-EB65B30B709E}" type="pres">
      <dgm:prSet presAssocID="{EA209C9D-70B4-48B7-8DAD-9F483AD60DEB}" presName="tx1" presStyleLbl="revTx" presStyleIdx="3" presStyleCnt="8"/>
      <dgm:spPr/>
    </dgm:pt>
    <dgm:pt modelId="{25FC0E9B-6DC2-4A02-BE15-9FDD26B5D5EE}" type="pres">
      <dgm:prSet presAssocID="{EA209C9D-70B4-48B7-8DAD-9F483AD60DEB}" presName="vert1" presStyleCnt="0"/>
      <dgm:spPr/>
    </dgm:pt>
    <dgm:pt modelId="{D7889915-128C-4C76-B36A-50E60C7E8B8F}" type="pres">
      <dgm:prSet presAssocID="{0F98F965-6AE3-4296-B083-B9BCF64521A0}" presName="thickLine" presStyleLbl="alignNode1" presStyleIdx="4" presStyleCnt="8"/>
      <dgm:spPr/>
    </dgm:pt>
    <dgm:pt modelId="{0B355356-CC94-4CB3-8678-AF040DADE89F}" type="pres">
      <dgm:prSet presAssocID="{0F98F965-6AE3-4296-B083-B9BCF64521A0}" presName="horz1" presStyleCnt="0"/>
      <dgm:spPr/>
    </dgm:pt>
    <dgm:pt modelId="{9FDB32D1-E636-4C1F-8B92-DD2BA7084660}" type="pres">
      <dgm:prSet presAssocID="{0F98F965-6AE3-4296-B083-B9BCF64521A0}" presName="tx1" presStyleLbl="revTx" presStyleIdx="4" presStyleCnt="8"/>
      <dgm:spPr/>
    </dgm:pt>
    <dgm:pt modelId="{103149AC-88FF-4B8B-B9F1-35BBFC316B5E}" type="pres">
      <dgm:prSet presAssocID="{0F98F965-6AE3-4296-B083-B9BCF64521A0}" presName="vert1" presStyleCnt="0"/>
      <dgm:spPr/>
    </dgm:pt>
    <dgm:pt modelId="{AED5E477-0EA1-4DC1-98D6-569F2E82C513}" type="pres">
      <dgm:prSet presAssocID="{02D99A20-1AAE-45B1-8A52-8F54D162B834}" presName="thickLine" presStyleLbl="alignNode1" presStyleIdx="5" presStyleCnt="8"/>
      <dgm:spPr/>
    </dgm:pt>
    <dgm:pt modelId="{FCC33A13-7865-432B-8734-DC97A2E82200}" type="pres">
      <dgm:prSet presAssocID="{02D99A20-1AAE-45B1-8A52-8F54D162B834}" presName="horz1" presStyleCnt="0"/>
      <dgm:spPr/>
    </dgm:pt>
    <dgm:pt modelId="{0F715A7F-DCC5-4B0C-A282-8E96EA74967F}" type="pres">
      <dgm:prSet presAssocID="{02D99A20-1AAE-45B1-8A52-8F54D162B834}" presName="tx1" presStyleLbl="revTx" presStyleIdx="5" presStyleCnt="8"/>
      <dgm:spPr/>
    </dgm:pt>
    <dgm:pt modelId="{64C21AB4-A5D9-4674-BCDB-6489D1975EEB}" type="pres">
      <dgm:prSet presAssocID="{02D99A20-1AAE-45B1-8A52-8F54D162B834}" presName="vert1" presStyleCnt="0"/>
      <dgm:spPr/>
    </dgm:pt>
    <dgm:pt modelId="{FC13F611-19AD-45C1-BC38-9F83F1B13DAE}" type="pres">
      <dgm:prSet presAssocID="{387D3794-9D42-4EDE-9219-2831E741B49E}" presName="thickLine" presStyleLbl="alignNode1" presStyleIdx="6" presStyleCnt="8"/>
      <dgm:spPr/>
    </dgm:pt>
    <dgm:pt modelId="{C09EBE30-C3C1-4037-A6D8-B6310C80E6A5}" type="pres">
      <dgm:prSet presAssocID="{387D3794-9D42-4EDE-9219-2831E741B49E}" presName="horz1" presStyleCnt="0"/>
      <dgm:spPr/>
    </dgm:pt>
    <dgm:pt modelId="{2F5C249B-ED94-42CE-B8FC-98D0EEE512FA}" type="pres">
      <dgm:prSet presAssocID="{387D3794-9D42-4EDE-9219-2831E741B49E}" presName="tx1" presStyleLbl="revTx" presStyleIdx="6" presStyleCnt="8"/>
      <dgm:spPr/>
    </dgm:pt>
    <dgm:pt modelId="{7F731081-8C45-40E7-84E3-F6D0DFD717AA}" type="pres">
      <dgm:prSet presAssocID="{387D3794-9D42-4EDE-9219-2831E741B49E}" presName="vert1" presStyleCnt="0"/>
      <dgm:spPr/>
    </dgm:pt>
    <dgm:pt modelId="{7E1E3D1C-62BC-405B-AC5A-F1ADB8A6228A}" type="pres">
      <dgm:prSet presAssocID="{D06215CE-ABBC-4804-8447-FAB1C9126CA9}" presName="thickLine" presStyleLbl="alignNode1" presStyleIdx="7" presStyleCnt="8"/>
      <dgm:spPr/>
    </dgm:pt>
    <dgm:pt modelId="{59A6E79D-19B6-4D8D-AB16-B731CC167EA1}" type="pres">
      <dgm:prSet presAssocID="{D06215CE-ABBC-4804-8447-FAB1C9126CA9}" presName="horz1" presStyleCnt="0"/>
      <dgm:spPr/>
    </dgm:pt>
    <dgm:pt modelId="{5A78B36D-7BAE-460C-AFD8-6760CD84E7A1}" type="pres">
      <dgm:prSet presAssocID="{D06215CE-ABBC-4804-8447-FAB1C9126CA9}" presName="tx1" presStyleLbl="revTx" presStyleIdx="7" presStyleCnt="8"/>
      <dgm:spPr/>
    </dgm:pt>
    <dgm:pt modelId="{956DF8C5-1E9C-45CB-81C0-2C362C94D670}" type="pres">
      <dgm:prSet presAssocID="{D06215CE-ABBC-4804-8447-FAB1C9126CA9}" presName="vert1" presStyleCnt="0"/>
      <dgm:spPr/>
    </dgm:pt>
  </dgm:ptLst>
  <dgm:cxnLst>
    <dgm:cxn modelId="{60435C03-AB09-4BF7-8F46-0122179A9586}" type="presOf" srcId="{387D3794-9D42-4EDE-9219-2831E741B49E}" destId="{2F5C249B-ED94-42CE-B8FC-98D0EEE512FA}" srcOrd="0" destOrd="0" presId="urn:microsoft.com/office/officeart/2008/layout/LinedList"/>
    <dgm:cxn modelId="{6555D90B-6281-429C-9426-4436DE221E47}" srcId="{B4FA4690-8B2B-4BFC-B44A-033D3FB0585C}" destId="{0BABB827-895B-4065-9F5A-6FBC79D20BAE}" srcOrd="2" destOrd="0" parTransId="{41F54BA7-9CA0-4292-BDE6-2972484D5A9B}" sibTransId="{C9DA1423-1C8C-425A-AEFB-991B1A83B6BF}"/>
    <dgm:cxn modelId="{98697E1C-FC56-47EA-BE7E-B0BDE12C7579}" type="presOf" srcId="{0F98F965-6AE3-4296-B083-B9BCF64521A0}" destId="{9FDB32D1-E636-4C1F-8B92-DD2BA7084660}" srcOrd="0" destOrd="0" presId="urn:microsoft.com/office/officeart/2008/layout/LinedList"/>
    <dgm:cxn modelId="{5424A623-FEBA-4A7D-BFD5-D27414E545EE}" srcId="{B4FA4690-8B2B-4BFC-B44A-033D3FB0585C}" destId="{D06215CE-ABBC-4804-8447-FAB1C9126CA9}" srcOrd="7" destOrd="0" parTransId="{993C4EFA-9DD6-457F-A11A-D9F23CD6780E}" sibTransId="{7EE2F67E-3FED-4F0C-97B2-4027010C0EC9}"/>
    <dgm:cxn modelId="{8541F12F-7269-48A1-9967-7A435F831213}" type="presOf" srcId="{EA209C9D-70B4-48B7-8DAD-9F483AD60DEB}" destId="{AD9A0FF7-5526-47AE-B5FE-EB65B30B709E}" srcOrd="0" destOrd="0" presId="urn:microsoft.com/office/officeart/2008/layout/LinedList"/>
    <dgm:cxn modelId="{15F08E51-841D-4884-8BBC-BCBECE826164}" srcId="{B4FA4690-8B2B-4BFC-B44A-033D3FB0585C}" destId="{02D99A20-1AAE-45B1-8A52-8F54D162B834}" srcOrd="5" destOrd="0" parTransId="{0B0B97A0-2F2A-4308-A62F-829595B294E5}" sibTransId="{792B26DD-BDD1-4BE6-82A0-47C3D781EA4C}"/>
    <dgm:cxn modelId="{9C823672-5E54-4A69-B99D-3C359723BA5A}" srcId="{B4FA4690-8B2B-4BFC-B44A-033D3FB0585C}" destId="{EA209C9D-70B4-48B7-8DAD-9F483AD60DEB}" srcOrd="3" destOrd="0" parTransId="{92992B85-D092-45F5-965B-02BD7A5EB6E4}" sibTransId="{C268D2C4-B344-47DF-9802-B4A7075C2C70}"/>
    <dgm:cxn modelId="{A8B1657A-4B28-4F69-AA60-610D9439119A}" type="presOf" srcId="{D06215CE-ABBC-4804-8447-FAB1C9126CA9}" destId="{5A78B36D-7BAE-460C-AFD8-6760CD84E7A1}" srcOrd="0" destOrd="0" presId="urn:microsoft.com/office/officeart/2008/layout/LinedList"/>
    <dgm:cxn modelId="{A1DEF27C-6011-4FE4-946E-CF0809E2EFEF}" srcId="{B4FA4690-8B2B-4BFC-B44A-033D3FB0585C}" destId="{60E70EC9-4D23-4CF1-95D0-E92533BEC94F}" srcOrd="1" destOrd="0" parTransId="{D0A0CDE2-BE7B-46B8-8726-42A520D947E7}" sibTransId="{B108A6A7-1C33-4EE1-AE6F-32E3E9EDC530}"/>
    <dgm:cxn modelId="{A8441F84-841A-415C-8345-4FAE7C2A0EB8}" type="presOf" srcId="{60E70EC9-4D23-4CF1-95D0-E92533BEC94F}" destId="{A38613ED-4FDC-49C7-A81C-4B53CCA8EB24}" srcOrd="0" destOrd="0" presId="urn:microsoft.com/office/officeart/2008/layout/LinedList"/>
    <dgm:cxn modelId="{178BC592-3805-4F11-934B-582E12F90942}" srcId="{B4FA4690-8B2B-4BFC-B44A-033D3FB0585C}" destId="{387D3794-9D42-4EDE-9219-2831E741B49E}" srcOrd="6" destOrd="0" parTransId="{9FED9193-A7F0-4ACF-9117-548A7BD3065E}" sibTransId="{48DBC042-CA1E-466C-98EC-02037963B00F}"/>
    <dgm:cxn modelId="{7591D5AD-BEF3-4734-9038-94C5EBFA432E}" type="presOf" srcId="{62745A2E-234A-4194-9072-DBC3396C4AB6}" destId="{D06339A0-501A-4521-BF87-D159FA280844}" srcOrd="0" destOrd="0" presId="urn:microsoft.com/office/officeart/2008/layout/LinedList"/>
    <dgm:cxn modelId="{9EB920CA-4C2C-4976-9FA1-1983A60B90E9}" srcId="{B4FA4690-8B2B-4BFC-B44A-033D3FB0585C}" destId="{0F98F965-6AE3-4296-B083-B9BCF64521A0}" srcOrd="4" destOrd="0" parTransId="{F553E08E-9BC5-4316-854B-3B624635F396}" sibTransId="{B5AAEA3C-E993-4581-B8CB-F69DA602E5B7}"/>
    <dgm:cxn modelId="{2C556DE1-818F-4224-A20E-4D5FE8C43F5D}" type="presOf" srcId="{02D99A20-1AAE-45B1-8A52-8F54D162B834}" destId="{0F715A7F-DCC5-4B0C-A282-8E96EA74967F}" srcOrd="0" destOrd="0" presId="urn:microsoft.com/office/officeart/2008/layout/LinedList"/>
    <dgm:cxn modelId="{C12A92EA-EC8B-4C18-941F-F79B5EB937A6}" srcId="{B4FA4690-8B2B-4BFC-B44A-033D3FB0585C}" destId="{62745A2E-234A-4194-9072-DBC3396C4AB6}" srcOrd="0" destOrd="0" parTransId="{3B8DAC2C-3B0E-4559-BCC4-A6C0F27E44A7}" sibTransId="{EB36113D-539D-4124-AC59-3858B80A0170}"/>
    <dgm:cxn modelId="{FB68E4F1-7A44-4274-B6BB-8E2BE1628B12}" type="presOf" srcId="{0BABB827-895B-4065-9F5A-6FBC79D20BAE}" destId="{A89C9132-3E77-44D0-BEAC-E8F84C51AA47}" srcOrd="0" destOrd="0" presId="urn:microsoft.com/office/officeart/2008/layout/LinedList"/>
    <dgm:cxn modelId="{8A86ADF3-64E8-4EFB-B18C-631D59958A31}" type="presOf" srcId="{B4FA4690-8B2B-4BFC-B44A-033D3FB0585C}" destId="{DB314918-D8DD-43CE-B086-1E65EB19D7E7}" srcOrd="0" destOrd="0" presId="urn:microsoft.com/office/officeart/2008/layout/LinedList"/>
    <dgm:cxn modelId="{87F4CBA4-A56F-463C-90BA-C163A04A2B50}" type="presParOf" srcId="{DB314918-D8DD-43CE-B086-1E65EB19D7E7}" destId="{F4514068-8E70-478F-AC8B-13A995D6B966}" srcOrd="0" destOrd="0" presId="urn:microsoft.com/office/officeart/2008/layout/LinedList"/>
    <dgm:cxn modelId="{D28EA88C-6F7F-4678-ACC6-BFA24CEFBCEA}" type="presParOf" srcId="{DB314918-D8DD-43CE-B086-1E65EB19D7E7}" destId="{AD4101F8-F994-4B52-B72C-259AB5E95C93}" srcOrd="1" destOrd="0" presId="urn:microsoft.com/office/officeart/2008/layout/LinedList"/>
    <dgm:cxn modelId="{7559D85B-BB66-463A-B399-40AF3989A174}" type="presParOf" srcId="{AD4101F8-F994-4B52-B72C-259AB5E95C93}" destId="{D06339A0-501A-4521-BF87-D159FA280844}" srcOrd="0" destOrd="0" presId="urn:microsoft.com/office/officeart/2008/layout/LinedList"/>
    <dgm:cxn modelId="{6E977D1B-5882-461F-8DEA-7EB10FF5C2DC}" type="presParOf" srcId="{AD4101F8-F994-4B52-B72C-259AB5E95C93}" destId="{E7110A21-E385-4A6A-B43F-1756AE4C4019}" srcOrd="1" destOrd="0" presId="urn:microsoft.com/office/officeart/2008/layout/LinedList"/>
    <dgm:cxn modelId="{7B9B9066-9385-465D-97E8-9B3E1F8D9639}" type="presParOf" srcId="{DB314918-D8DD-43CE-B086-1E65EB19D7E7}" destId="{90116BE9-5270-45F7-A8EA-FEA0DE2BFAA0}" srcOrd="2" destOrd="0" presId="urn:microsoft.com/office/officeart/2008/layout/LinedList"/>
    <dgm:cxn modelId="{0F15CBE2-CBA6-4A5F-ADF1-8E998FD5B5E3}" type="presParOf" srcId="{DB314918-D8DD-43CE-B086-1E65EB19D7E7}" destId="{37E0C517-627D-4108-AF78-5216E2410478}" srcOrd="3" destOrd="0" presId="urn:microsoft.com/office/officeart/2008/layout/LinedList"/>
    <dgm:cxn modelId="{5C85C9EB-0C71-459C-999B-8A1E166F19CC}" type="presParOf" srcId="{37E0C517-627D-4108-AF78-5216E2410478}" destId="{A38613ED-4FDC-49C7-A81C-4B53CCA8EB24}" srcOrd="0" destOrd="0" presId="urn:microsoft.com/office/officeart/2008/layout/LinedList"/>
    <dgm:cxn modelId="{AC0EC778-58BF-40A2-867E-60F8164282B9}" type="presParOf" srcId="{37E0C517-627D-4108-AF78-5216E2410478}" destId="{26134BCE-4CD1-4205-A665-68496ECB4FD9}" srcOrd="1" destOrd="0" presId="urn:microsoft.com/office/officeart/2008/layout/LinedList"/>
    <dgm:cxn modelId="{6E6534F0-B7A3-4096-97C5-33FC320F96C5}" type="presParOf" srcId="{DB314918-D8DD-43CE-B086-1E65EB19D7E7}" destId="{7DFFAA40-1BAF-4032-AD42-4175A889B497}" srcOrd="4" destOrd="0" presId="urn:microsoft.com/office/officeart/2008/layout/LinedList"/>
    <dgm:cxn modelId="{3B953457-3516-47AD-8BD9-EDCDC062FC68}" type="presParOf" srcId="{DB314918-D8DD-43CE-B086-1E65EB19D7E7}" destId="{EA118A4C-CD90-4F7E-9AA3-BB8E9B3E2C7A}" srcOrd="5" destOrd="0" presId="urn:microsoft.com/office/officeart/2008/layout/LinedList"/>
    <dgm:cxn modelId="{B6687DE8-4E03-4B5A-8AAE-642E431E7D7B}" type="presParOf" srcId="{EA118A4C-CD90-4F7E-9AA3-BB8E9B3E2C7A}" destId="{A89C9132-3E77-44D0-BEAC-E8F84C51AA47}" srcOrd="0" destOrd="0" presId="urn:microsoft.com/office/officeart/2008/layout/LinedList"/>
    <dgm:cxn modelId="{C65B05E9-6C5B-4C80-9155-DCCB6E1C14A2}" type="presParOf" srcId="{EA118A4C-CD90-4F7E-9AA3-BB8E9B3E2C7A}" destId="{6839693E-AC34-4BE3-B6D8-09C133044D3A}" srcOrd="1" destOrd="0" presId="urn:microsoft.com/office/officeart/2008/layout/LinedList"/>
    <dgm:cxn modelId="{8EC8E782-0FFF-48ED-B29B-17A82EBE59FE}" type="presParOf" srcId="{DB314918-D8DD-43CE-B086-1E65EB19D7E7}" destId="{6F20434A-90C9-4CE7-B604-7FB7DAEAAC07}" srcOrd="6" destOrd="0" presId="urn:microsoft.com/office/officeart/2008/layout/LinedList"/>
    <dgm:cxn modelId="{83BCC2E0-E06F-49C8-B303-85995CDB7E07}" type="presParOf" srcId="{DB314918-D8DD-43CE-B086-1E65EB19D7E7}" destId="{1F6C9FD3-4A99-4BC1-9F8B-8F597C6A446F}" srcOrd="7" destOrd="0" presId="urn:microsoft.com/office/officeart/2008/layout/LinedList"/>
    <dgm:cxn modelId="{1929C89C-8528-492B-84B3-4E906192EE29}" type="presParOf" srcId="{1F6C9FD3-4A99-4BC1-9F8B-8F597C6A446F}" destId="{AD9A0FF7-5526-47AE-B5FE-EB65B30B709E}" srcOrd="0" destOrd="0" presId="urn:microsoft.com/office/officeart/2008/layout/LinedList"/>
    <dgm:cxn modelId="{BD14584B-4F53-4DC8-81D9-CC2DE25CBF65}" type="presParOf" srcId="{1F6C9FD3-4A99-4BC1-9F8B-8F597C6A446F}" destId="{25FC0E9B-6DC2-4A02-BE15-9FDD26B5D5EE}" srcOrd="1" destOrd="0" presId="urn:microsoft.com/office/officeart/2008/layout/LinedList"/>
    <dgm:cxn modelId="{1B3DFA20-F0F7-4A83-9980-1E27B5750C50}" type="presParOf" srcId="{DB314918-D8DD-43CE-B086-1E65EB19D7E7}" destId="{D7889915-128C-4C76-B36A-50E60C7E8B8F}" srcOrd="8" destOrd="0" presId="urn:microsoft.com/office/officeart/2008/layout/LinedList"/>
    <dgm:cxn modelId="{7B82EA94-5F9A-4A21-A444-07D7991F97E9}" type="presParOf" srcId="{DB314918-D8DD-43CE-B086-1E65EB19D7E7}" destId="{0B355356-CC94-4CB3-8678-AF040DADE89F}" srcOrd="9" destOrd="0" presId="urn:microsoft.com/office/officeart/2008/layout/LinedList"/>
    <dgm:cxn modelId="{37B3087F-9470-4791-859B-305105ED22BB}" type="presParOf" srcId="{0B355356-CC94-4CB3-8678-AF040DADE89F}" destId="{9FDB32D1-E636-4C1F-8B92-DD2BA7084660}" srcOrd="0" destOrd="0" presId="urn:microsoft.com/office/officeart/2008/layout/LinedList"/>
    <dgm:cxn modelId="{B1C0DE90-F073-406D-A3A0-5EAA9003C29D}" type="presParOf" srcId="{0B355356-CC94-4CB3-8678-AF040DADE89F}" destId="{103149AC-88FF-4B8B-B9F1-35BBFC316B5E}" srcOrd="1" destOrd="0" presId="urn:microsoft.com/office/officeart/2008/layout/LinedList"/>
    <dgm:cxn modelId="{8C59C4D9-A2B4-4562-9A90-7E02ED9EA572}" type="presParOf" srcId="{DB314918-D8DD-43CE-B086-1E65EB19D7E7}" destId="{AED5E477-0EA1-4DC1-98D6-569F2E82C513}" srcOrd="10" destOrd="0" presId="urn:microsoft.com/office/officeart/2008/layout/LinedList"/>
    <dgm:cxn modelId="{37516C99-0970-4208-B52A-767A82AE2213}" type="presParOf" srcId="{DB314918-D8DD-43CE-B086-1E65EB19D7E7}" destId="{FCC33A13-7865-432B-8734-DC97A2E82200}" srcOrd="11" destOrd="0" presId="urn:microsoft.com/office/officeart/2008/layout/LinedList"/>
    <dgm:cxn modelId="{FCAAB1DF-0912-4F1A-B35F-B800C56BC8E8}" type="presParOf" srcId="{FCC33A13-7865-432B-8734-DC97A2E82200}" destId="{0F715A7F-DCC5-4B0C-A282-8E96EA74967F}" srcOrd="0" destOrd="0" presId="urn:microsoft.com/office/officeart/2008/layout/LinedList"/>
    <dgm:cxn modelId="{A507C824-CD76-4BE3-805B-5CF1930C50BD}" type="presParOf" srcId="{FCC33A13-7865-432B-8734-DC97A2E82200}" destId="{64C21AB4-A5D9-4674-BCDB-6489D1975EEB}" srcOrd="1" destOrd="0" presId="urn:microsoft.com/office/officeart/2008/layout/LinedList"/>
    <dgm:cxn modelId="{4C4B2994-3733-4997-9CFB-9C3B823C129E}" type="presParOf" srcId="{DB314918-D8DD-43CE-B086-1E65EB19D7E7}" destId="{FC13F611-19AD-45C1-BC38-9F83F1B13DAE}" srcOrd="12" destOrd="0" presId="urn:microsoft.com/office/officeart/2008/layout/LinedList"/>
    <dgm:cxn modelId="{DB898D9E-B135-4BC1-9040-DAA02C955CCA}" type="presParOf" srcId="{DB314918-D8DD-43CE-B086-1E65EB19D7E7}" destId="{C09EBE30-C3C1-4037-A6D8-B6310C80E6A5}" srcOrd="13" destOrd="0" presId="urn:microsoft.com/office/officeart/2008/layout/LinedList"/>
    <dgm:cxn modelId="{2B5F8550-1EF5-44F8-B2E2-A06613DF8A9E}" type="presParOf" srcId="{C09EBE30-C3C1-4037-A6D8-B6310C80E6A5}" destId="{2F5C249B-ED94-42CE-B8FC-98D0EEE512FA}" srcOrd="0" destOrd="0" presId="urn:microsoft.com/office/officeart/2008/layout/LinedList"/>
    <dgm:cxn modelId="{BF425FFA-8F23-48B3-B29A-0E8A668C7329}" type="presParOf" srcId="{C09EBE30-C3C1-4037-A6D8-B6310C80E6A5}" destId="{7F731081-8C45-40E7-84E3-F6D0DFD717AA}" srcOrd="1" destOrd="0" presId="urn:microsoft.com/office/officeart/2008/layout/LinedList"/>
    <dgm:cxn modelId="{97FD3229-DFC8-42A2-AB17-13625551FB40}" type="presParOf" srcId="{DB314918-D8DD-43CE-B086-1E65EB19D7E7}" destId="{7E1E3D1C-62BC-405B-AC5A-F1ADB8A6228A}" srcOrd="14" destOrd="0" presId="urn:microsoft.com/office/officeart/2008/layout/LinedList"/>
    <dgm:cxn modelId="{23769B8C-E6E0-478E-9980-01BEE8CD2403}" type="presParOf" srcId="{DB314918-D8DD-43CE-B086-1E65EB19D7E7}" destId="{59A6E79D-19B6-4D8D-AB16-B731CC167EA1}" srcOrd="15" destOrd="0" presId="urn:microsoft.com/office/officeart/2008/layout/LinedList"/>
    <dgm:cxn modelId="{3E29FD2A-BB13-4DDF-A020-4737BA9E320E}" type="presParOf" srcId="{59A6E79D-19B6-4D8D-AB16-B731CC167EA1}" destId="{5A78B36D-7BAE-460C-AFD8-6760CD84E7A1}" srcOrd="0" destOrd="0" presId="urn:microsoft.com/office/officeart/2008/layout/LinedList"/>
    <dgm:cxn modelId="{038204BE-FB3D-4174-BBDF-5D6A8B6F0B6B}" type="presParOf" srcId="{59A6E79D-19B6-4D8D-AB16-B731CC167EA1}" destId="{956DF8C5-1E9C-45CB-81C0-2C362C94D67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CA2BA-FE29-498F-AE65-AE717AE25B5B}">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C73785F0-3DF1-4897-8881-79317DED7A20}">
      <dsp:nvSpPr>
        <dsp:cNvPr id="0" name=""/>
        <dsp:cNvSpPr/>
      </dsp:nvSpPr>
      <dsp:spPr>
        <a:xfrm>
          <a:off x="8061" y="5979"/>
          <a:ext cx="3034531" cy="1820718"/>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44600">
            <a:lnSpc>
              <a:spcPct val="90000"/>
            </a:lnSpc>
            <a:spcBef>
              <a:spcPct val="0"/>
            </a:spcBef>
            <a:spcAft>
              <a:spcPct val="35000"/>
            </a:spcAft>
            <a:buNone/>
          </a:pPr>
          <a:r>
            <a:rPr lang="en-GB" sz="2800" kern="1200" dirty="0"/>
            <a:t>Executive Summary</a:t>
          </a:r>
          <a:endParaRPr lang="en-US" sz="2800" kern="1200" dirty="0"/>
        </a:p>
      </dsp:txBody>
      <dsp:txXfrm>
        <a:off x="8061" y="5979"/>
        <a:ext cx="3034531" cy="1820718"/>
      </dsp:txXfrm>
    </dsp:sp>
    <dsp:sp modelId="{5AC6FA8D-4C29-4798-A351-71D8232069FB}">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ABC7BBB1-E9F7-4C2E-B342-4DA0684A3B0E}">
      <dsp:nvSpPr>
        <dsp:cNvPr id="0" name=""/>
        <dsp:cNvSpPr/>
      </dsp:nvSpPr>
      <dsp:spPr>
        <a:xfrm>
          <a:off x="3740534" y="5979"/>
          <a:ext cx="3034531" cy="1820718"/>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44600">
            <a:lnSpc>
              <a:spcPct val="90000"/>
            </a:lnSpc>
            <a:spcBef>
              <a:spcPct val="0"/>
            </a:spcBef>
            <a:spcAft>
              <a:spcPct val="35000"/>
            </a:spcAft>
            <a:buNone/>
          </a:pPr>
          <a:r>
            <a:rPr lang="en-GB" sz="2800" kern="1200"/>
            <a:t>Problem Statement</a:t>
          </a:r>
          <a:endParaRPr lang="en-US" sz="2800" kern="1200"/>
        </a:p>
      </dsp:txBody>
      <dsp:txXfrm>
        <a:off x="3740534" y="5979"/>
        <a:ext cx="3034531" cy="1820718"/>
      </dsp:txXfrm>
    </dsp:sp>
    <dsp:sp modelId="{A82692F5-ABDB-45AA-8E4E-9FA883FA924B}">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8E940C49-7C28-4D3E-9896-CC1781A28B6B}">
      <dsp:nvSpPr>
        <dsp:cNvPr id="0" name=""/>
        <dsp:cNvSpPr/>
      </dsp:nvSpPr>
      <dsp:spPr>
        <a:xfrm>
          <a:off x="7473007" y="5979"/>
          <a:ext cx="3034531" cy="1820718"/>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44600">
            <a:lnSpc>
              <a:spcPct val="90000"/>
            </a:lnSpc>
            <a:spcBef>
              <a:spcPct val="0"/>
            </a:spcBef>
            <a:spcAft>
              <a:spcPct val="35000"/>
            </a:spcAft>
            <a:buNone/>
          </a:pPr>
          <a:r>
            <a:rPr lang="en-GB" sz="2800" kern="1200"/>
            <a:t>Approach</a:t>
          </a:r>
          <a:endParaRPr lang="en-US" sz="2800" kern="1200"/>
        </a:p>
      </dsp:txBody>
      <dsp:txXfrm>
        <a:off x="7473007" y="5979"/>
        <a:ext cx="3034531" cy="1820718"/>
      </dsp:txXfrm>
    </dsp:sp>
    <dsp:sp modelId="{BB88E1A5-8695-4B57-A4C1-7E6A3CB5F24B}">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FDBAFE7B-5A2E-497D-8F5A-CE56D07DFDCE}">
      <dsp:nvSpPr>
        <dsp:cNvPr id="0" name=""/>
        <dsp:cNvSpPr/>
      </dsp:nvSpPr>
      <dsp:spPr>
        <a:xfrm>
          <a:off x="8061" y="2524640"/>
          <a:ext cx="3034531" cy="1820718"/>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44600">
            <a:lnSpc>
              <a:spcPct val="90000"/>
            </a:lnSpc>
            <a:spcBef>
              <a:spcPct val="0"/>
            </a:spcBef>
            <a:spcAft>
              <a:spcPct val="35000"/>
            </a:spcAft>
            <a:buNone/>
          </a:pPr>
          <a:r>
            <a:rPr lang="en-GB" sz="2800" kern="1200" dirty="0"/>
            <a:t>Analysis, Hypothesis Testing &amp; Results</a:t>
          </a:r>
          <a:endParaRPr lang="en-US" sz="2800" kern="1200" dirty="0"/>
        </a:p>
      </dsp:txBody>
      <dsp:txXfrm>
        <a:off x="8061" y="2524640"/>
        <a:ext cx="3034531" cy="1820718"/>
      </dsp:txXfrm>
    </dsp:sp>
    <dsp:sp modelId="{4D94254C-F2C5-4408-A5EC-870F3DDAEAB4}">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98BBF0BF-3CD5-42B2-B08E-24B3FEE26C1C}">
      <dsp:nvSpPr>
        <dsp:cNvPr id="0" name=""/>
        <dsp:cNvSpPr/>
      </dsp:nvSpPr>
      <dsp:spPr>
        <a:xfrm>
          <a:off x="3740534" y="2524640"/>
          <a:ext cx="3034531" cy="1820718"/>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44600">
            <a:lnSpc>
              <a:spcPct val="90000"/>
            </a:lnSpc>
            <a:spcBef>
              <a:spcPct val="0"/>
            </a:spcBef>
            <a:spcAft>
              <a:spcPct val="35000"/>
            </a:spcAft>
            <a:buNone/>
          </a:pPr>
          <a:r>
            <a:rPr lang="en-GB" sz="2800" kern="1200" dirty="0"/>
            <a:t>Summary</a:t>
          </a:r>
          <a:endParaRPr lang="en-US" sz="2800" kern="1200" dirty="0"/>
        </a:p>
      </dsp:txBody>
      <dsp:txXfrm>
        <a:off x="3740534" y="2524640"/>
        <a:ext cx="3034531" cy="1820718"/>
      </dsp:txXfrm>
    </dsp:sp>
    <dsp:sp modelId="{922957CB-9F1E-484C-9B8F-BF86DA7EFE33}">
      <dsp:nvSpPr>
        <dsp:cNvPr id="0" name=""/>
        <dsp:cNvSpPr/>
      </dsp:nvSpPr>
      <dsp:spPr>
        <a:xfrm>
          <a:off x="7473007" y="2524640"/>
          <a:ext cx="3034531" cy="1820718"/>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244600">
            <a:lnSpc>
              <a:spcPct val="90000"/>
            </a:lnSpc>
            <a:spcBef>
              <a:spcPct val="0"/>
            </a:spcBef>
            <a:spcAft>
              <a:spcPct val="35000"/>
            </a:spcAft>
            <a:buNone/>
          </a:pPr>
          <a:r>
            <a:rPr lang="en-GB" sz="2800" kern="1200"/>
            <a:t>Recommendations</a:t>
          </a:r>
          <a:endParaRPr lang="en-US" sz="2800" kern="1200"/>
        </a:p>
      </dsp:txBody>
      <dsp:txXfrm>
        <a:off x="7473007" y="2524640"/>
        <a:ext cx="3034531" cy="182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55798-FA2E-4B6B-AC56-3EE1DFB2A01D}">
      <dsp:nvSpPr>
        <dsp:cNvPr id="0" name=""/>
        <dsp:cNvSpPr/>
      </dsp:nvSpPr>
      <dsp:spPr>
        <a:xfrm>
          <a:off x="0" y="531"/>
          <a:ext cx="10515600" cy="124293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BE03A20D-5102-4DFB-B2FC-FA8BFD5C0187}">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F104AF-E198-4E6F-A6F7-EC070C77CB4D}">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GB" sz="2300" b="0" i="0" kern="1200" dirty="0"/>
            <a:t>Examined the distribution of the key variables, including cab types, cities, payment modes, and time periods.</a:t>
          </a:r>
          <a:endParaRPr lang="en-US" sz="2300" kern="1200" dirty="0"/>
        </a:p>
      </dsp:txBody>
      <dsp:txXfrm>
        <a:off x="1435590" y="531"/>
        <a:ext cx="9080009" cy="1242935"/>
      </dsp:txXfrm>
    </dsp:sp>
    <dsp:sp modelId="{C0B2FB7C-F70D-44AA-B27F-260AFFA81BD7}">
      <dsp:nvSpPr>
        <dsp:cNvPr id="0" name=""/>
        <dsp:cNvSpPr/>
      </dsp:nvSpPr>
      <dsp:spPr>
        <a:xfrm>
          <a:off x="0" y="1554201"/>
          <a:ext cx="10515600" cy="124293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D65A6F10-1A61-4D7E-9798-0DE1A078BFEF}">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5E127E-9465-44B1-86A9-E9E844D12EC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GB" sz="2300" b="0" i="0" kern="1200" dirty="0"/>
            <a:t>Performed univariate and bivariate analysis to understand the relationships between variables and how they affect the overall business.</a:t>
          </a:r>
          <a:endParaRPr lang="en-US" sz="2300" kern="1200" dirty="0"/>
        </a:p>
      </dsp:txBody>
      <dsp:txXfrm>
        <a:off x="1435590" y="1554201"/>
        <a:ext cx="9080009" cy="1242935"/>
      </dsp:txXfrm>
    </dsp:sp>
    <dsp:sp modelId="{F7F0D5FF-D1F6-4593-8FBE-082C62F32CE1}">
      <dsp:nvSpPr>
        <dsp:cNvPr id="0" name=""/>
        <dsp:cNvSpPr/>
      </dsp:nvSpPr>
      <dsp:spPr>
        <a:xfrm>
          <a:off x="0" y="3107870"/>
          <a:ext cx="10515600" cy="124293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B3EF1647-0ACF-4CBD-8B4B-5A304A8A222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0AD2C2-4CD4-4D17-B056-B5980429C9D2}">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GB" sz="2300" b="0" i="0" kern="1200" dirty="0"/>
            <a:t>Used appropriate visualization techniques to communicate insights and trends, including scatter plots, line charts, bar charts, and histograms.</a:t>
          </a:r>
          <a:endParaRPr lang="en-US" sz="2300" kern="1200" dirty="0"/>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05349-B038-4A27-B619-510098ED81B2}">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17DAC3-E735-4DB1-99DA-4443180B60D8}">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3DB80C-74AA-4121-AEFE-5142374CF55D}">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933450">
            <a:lnSpc>
              <a:spcPct val="100000"/>
            </a:lnSpc>
            <a:spcBef>
              <a:spcPct val="0"/>
            </a:spcBef>
            <a:spcAft>
              <a:spcPct val="35000"/>
            </a:spcAft>
            <a:buNone/>
          </a:pPr>
          <a:r>
            <a:rPr lang="en-GB" sz="2100" b="0" i="0" kern="1200" dirty="0"/>
            <a:t>Developed clear hypotheses and conducted statistical tests to validate or reject the hypotheses.</a:t>
          </a:r>
          <a:endParaRPr lang="en-US" sz="2100" kern="1200" dirty="0"/>
        </a:p>
      </dsp:txBody>
      <dsp:txXfrm>
        <a:off x="1939533" y="717"/>
        <a:ext cx="4362067" cy="1679249"/>
      </dsp:txXfrm>
    </dsp:sp>
    <dsp:sp modelId="{F87656E0-D486-41BF-A413-D39B6B89CFEA}">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AB3D4C-35D7-4FD5-BB4B-7D8EE5D1DB09}">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733748-3667-4D41-A95F-D3305BEA5C1B}">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933450">
            <a:lnSpc>
              <a:spcPct val="100000"/>
            </a:lnSpc>
            <a:spcBef>
              <a:spcPct val="0"/>
            </a:spcBef>
            <a:spcAft>
              <a:spcPct val="35000"/>
            </a:spcAft>
            <a:buNone/>
          </a:pPr>
          <a:r>
            <a:rPr lang="en-GB" sz="2100" b="0" i="0" kern="1200" dirty="0"/>
            <a:t>Used appropriate tests such as chi-squared tests, t-tests, and ANOVA, depending on the nature of the hypotheses and the data.</a:t>
          </a:r>
          <a:endParaRPr lang="en-US" sz="2100" kern="1200" dirty="0"/>
        </a:p>
      </dsp:txBody>
      <dsp:txXfrm>
        <a:off x="1939533" y="2099779"/>
        <a:ext cx="4362067" cy="1679249"/>
      </dsp:txXfrm>
    </dsp:sp>
    <dsp:sp modelId="{FC2D1A6D-4946-4045-BD9C-C375308A30CB}">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CCF0BD-B570-49FB-9A9A-F7D9DC025AB7}">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6E038B-4009-49D5-82B7-52AE8831A053}">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933450">
            <a:lnSpc>
              <a:spcPct val="100000"/>
            </a:lnSpc>
            <a:spcBef>
              <a:spcPct val="0"/>
            </a:spcBef>
            <a:spcAft>
              <a:spcPct val="35000"/>
            </a:spcAft>
            <a:buNone/>
          </a:pPr>
          <a:r>
            <a:rPr lang="en-GB" sz="2100" b="0" i="0" kern="1200" dirty="0"/>
            <a:t>Reported the results of the tests in a clear and concise manner.</a:t>
          </a:r>
          <a:endParaRPr lang="en-US" sz="2100" kern="1200" dirty="0"/>
        </a:p>
      </dsp:txBody>
      <dsp:txXfrm>
        <a:off x="1939533" y="4198841"/>
        <a:ext cx="4362067" cy="16792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14068-8E70-478F-AC8B-13A995D6B966}">
      <dsp:nvSpPr>
        <dsp:cNvPr id="0" name=""/>
        <dsp:cNvSpPr/>
      </dsp:nvSpPr>
      <dsp:spPr>
        <a:xfrm>
          <a:off x="0" y="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39A0-501A-4521-BF87-D159FA280844}">
      <dsp:nvSpPr>
        <dsp:cNvPr id="0" name=""/>
        <dsp:cNvSpPr/>
      </dsp:nvSpPr>
      <dsp:spPr>
        <a:xfrm>
          <a:off x="0" y="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Is there a difference in average profit between customers who pay with card and those who pay with cash?</a:t>
          </a:r>
          <a:endParaRPr lang="en-US" sz="1700" kern="1200" dirty="0"/>
        </a:p>
      </dsp:txBody>
      <dsp:txXfrm>
        <a:off x="0" y="0"/>
        <a:ext cx="6492875" cy="638175"/>
      </dsp:txXfrm>
    </dsp:sp>
    <dsp:sp modelId="{90116BE9-5270-45F7-A8EA-FEA0DE2BFAA0}">
      <dsp:nvSpPr>
        <dsp:cNvPr id="0" name=""/>
        <dsp:cNvSpPr/>
      </dsp:nvSpPr>
      <dsp:spPr>
        <a:xfrm>
          <a:off x="0" y="638175"/>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8613ED-4FDC-49C7-A81C-4B53CCA8EB24}">
      <dsp:nvSpPr>
        <dsp:cNvPr id="0" name=""/>
        <dsp:cNvSpPr/>
      </dsp:nvSpPr>
      <dsp:spPr>
        <a:xfrm>
          <a:off x="0" y="63817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Is distance travelled positively correlated with the price charged and profit?</a:t>
          </a:r>
          <a:endParaRPr lang="en-US" sz="1700" kern="1200"/>
        </a:p>
      </dsp:txBody>
      <dsp:txXfrm>
        <a:off x="0" y="638175"/>
        <a:ext cx="6492875" cy="638175"/>
      </dsp:txXfrm>
    </dsp:sp>
    <dsp:sp modelId="{7DFFAA40-1BAF-4032-AD42-4175A889B497}">
      <dsp:nvSpPr>
        <dsp:cNvPr id="0" name=""/>
        <dsp:cNvSpPr/>
      </dsp:nvSpPr>
      <dsp:spPr>
        <a:xfrm>
          <a:off x="0" y="127635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9C9132-3E77-44D0-BEAC-E8F84C51AA47}">
      <dsp:nvSpPr>
        <dsp:cNvPr id="0" name=""/>
        <dsp:cNvSpPr/>
      </dsp:nvSpPr>
      <dsp:spPr>
        <a:xfrm>
          <a:off x="0" y="127635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Is cab usage higher in larger cities with more population?</a:t>
          </a:r>
          <a:endParaRPr lang="en-US" sz="1700" kern="1200"/>
        </a:p>
      </dsp:txBody>
      <dsp:txXfrm>
        <a:off x="0" y="1276350"/>
        <a:ext cx="6492875" cy="638175"/>
      </dsp:txXfrm>
    </dsp:sp>
    <dsp:sp modelId="{6F20434A-90C9-4CE7-B604-7FB7DAEAAC07}">
      <dsp:nvSpPr>
        <dsp:cNvPr id="0" name=""/>
        <dsp:cNvSpPr/>
      </dsp:nvSpPr>
      <dsp:spPr>
        <a:xfrm>
          <a:off x="0" y="1914524"/>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9A0FF7-5526-47AE-B5FE-EB65B30B709E}">
      <dsp:nvSpPr>
        <dsp:cNvPr id="0" name=""/>
        <dsp:cNvSpPr/>
      </dsp:nvSpPr>
      <dsp:spPr>
        <a:xfrm>
          <a:off x="0" y="191452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Are there specific days of the week when demand for cab services is higher?</a:t>
          </a:r>
          <a:endParaRPr lang="en-US" sz="1700" kern="1200"/>
        </a:p>
      </dsp:txBody>
      <dsp:txXfrm>
        <a:off x="0" y="1914525"/>
        <a:ext cx="6492875" cy="638175"/>
      </dsp:txXfrm>
    </dsp:sp>
    <dsp:sp modelId="{D7889915-128C-4C76-B36A-50E60C7E8B8F}">
      <dsp:nvSpPr>
        <dsp:cNvPr id="0" name=""/>
        <dsp:cNvSpPr/>
      </dsp:nvSpPr>
      <dsp:spPr>
        <a:xfrm>
          <a:off x="0" y="255270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DB32D1-E636-4C1F-8B92-DD2BA7084660}">
      <dsp:nvSpPr>
        <dsp:cNvPr id="0" name=""/>
        <dsp:cNvSpPr/>
      </dsp:nvSpPr>
      <dsp:spPr>
        <a:xfrm>
          <a:off x="0" y="255270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Are there specific Months of the year when demand for cab services is higher?</a:t>
          </a:r>
          <a:endParaRPr lang="en-US" sz="1700" kern="1200"/>
        </a:p>
      </dsp:txBody>
      <dsp:txXfrm>
        <a:off x="0" y="2552700"/>
        <a:ext cx="6492875" cy="638175"/>
      </dsp:txXfrm>
    </dsp:sp>
    <dsp:sp modelId="{AED5E477-0EA1-4DC1-98D6-569F2E82C513}">
      <dsp:nvSpPr>
        <dsp:cNvPr id="0" name=""/>
        <dsp:cNvSpPr/>
      </dsp:nvSpPr>
      <dsp:spPr>
        <a:xfrm>
          <a:off x="0" y="3190874"/>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15A7F-DCC5-4B0C-A282-8E96EA74967F}">
      <dsp:nvSpPr>
        <dsp:cNvPr id="0" name=""/>
        <dsp:cNvSpPr/>
      </dsp:nvSpPr>
      <dsp:spPr>
        <a:xfrm>
          <a:off x="0" y="319087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Do customers of different age groups have different payment preferences?</a:t>
          </a:r>
          <a:endParaRPr lang="en-US" sz="1700" kern="1200"/>
        </a:p>
      </dsp:txBody>
      <dsp:txXfrm>
        <a:off x="0" y="3190875"/>
        <a:ext cx="6492875" cy="638175"/>
      </dsp:txXfrm>
    </dsp:sp>
    <dsp:sp modelId="{FC13F611-19AD-45C1-BC38-9F83F1B13DAE}">
      <dsp:nvSpPr>
        <dsp:cNvPr id="0" name=""/>
        <dsp:cNvSpPr/>
      </dsp:nvSpPr>
      <dsp:spPr>
        <a:xfrm>
          <a:off x="0" y="382905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5C249B-ED94-42CE-B8FC-98D0EEE512FA}">
      <dsp:nvSpPr>
        <dsp:cNvPr id="0" name=""/>
        <dsp:cNvSpPr/>
      </dsp:nvSpPr>
      <dsp:spPr>
        <a:xfrm>
          <a:off x="0" y="3829050"/>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Are there specific customer gender that are more likely to use cab services?</a:t>
          </a:r>
          <a:endParaRPr lang="en-US" sz="1700" kern="1200"/>
        </a:p>
      </dsp:txBody>
      <dsp:txXfrm>
        <a:off x="0" y="3829050"/>
        <a:ext cx="6492875" cy="638175"/>
      </dsp:txXfrm>
    </dsp:sp>
    <dsp:sp modelId="{7E1E3D1C-62BC-405B-AC5A-F1ADB8A6228A}">
      <dsp:nvSpPr>
        <dsp:cNvPr id="0" name=""/>
        <dsp:cNvSpPr/>
      </dsp:nvSpPr>
      <dsp:spPr>
        <a:xfrm>
          <a:off x="0" y="4467225"/>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78B36D-7BAE-460C-AFD8-6760CD84E7A1}">
      <dsp:nvSpPr>
        <dsp:cNvPr id="0" name=""/>
        <dsp:cNvSpPr/>
      </dsp:nvSpPr>
      <dsp:spPr>
        <a:xfrm>
          <a:off x="0" y="4467225"/>
          <a:ext cx="6492875" cy="63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Is there a relationship between the number of rides and the US Holidays?</a:t>
          </a:r>
          <a:endParaRPr lang="en-US" sz="1700" kern="1200"/>
        </a:p>
      </dsp:txBody>
      <dsp:txXfrm>
        <a:off x="0" y="4467225"/>
        <a:ext cx="6492875" cy="638175"/>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AD4F-D51A-CE4F-9BF4-64AFA81858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8D6271-9D96-0A4B-87B3-E1D50974D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EC1E53-AA61-CF45-A38E-0EFB66CC5297}"/>
              </a:ext>
            </a:extLst>
          </p:cNvPr>
          <p:cNvSpPr>
            <a:spLocks noGrp="1"/>
          </p:cNvSpPr>
          <p:nvPr>
            <p:ph type="dt" sz="half" idx="10"/>
          </p:nvPr>
        </p:nvSpPr>
        <p:spPr/>
        <p:txBody>
          <a:bodyPr/>
          <a:lstStyle/>
          <a:p>
            <a:fld id="{6EECE964-F870-0E41-9FE5-38142943DD71}" type="datetimeFigureOut">
              <a:rPr lang="en-US" smtClean="0"/>
              <a:t>2/21/2023</a:t>
            </a:fld>
            <a:endParaRPr lang="en-US"/>
          </a:p>
        </p:txBody>
      </p:sp>
      <p:sp>
        <p:nvSpPr>
          <p:cNvPr id="5" name="Footer Placeholder 4">
            <a:extLst>
              <a:ext uri="{FF2B5EF4-FFF2-40B4-BE49-F238E27FC236}">
                <a16:creationId xmlns:a16="http://schemas.microsoft.com/office/drawing/2014/main" id="{6A2C1131-FC34-874C-8883-D359C253F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D701F-03D9-D947-93D4-B9ECB20FA296}"/>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1558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DA76-EFBB-F941-A966-1AB95DA79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7B00F2-99E1-2747-B65D-ED46D625D3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1CB34-1F68-0142-B0FC-B44DF9F47878}"/>
              </a:ext>
            </a:extLst>
          </p:cNvPr>
          <p:cNvSpPr>
            <a:spLocks noGrp="1"/>
          </p:cNvSpPr>
          <p:nvPr>
            <p:ph type="dt" sz="half" idx="10"/>
          </p:nvPr>
        </p:nvSpPr>
        <p:spPr/>
        <p:txBody>
          <a:bodyPr/>
          <a:lstStyle/>
          <a:p>
            <a:fld id="{6EECE964-F870-0E41-9FE5-38142943DD71}" type="datetimeFigureOut">
              <a:rPr lang="en-US" smtClean="0"/>
              <a:t>2/21/2023</a:t>
            </a:fld>
            <a:endParaRPr lang="en-US"/>
          </a:p>
        </p:txBody>
      </p:sp>
      <p:sp>
        <p:nvSpPr>
          <p:cNvPr id="5" name="Footer Placeholder 4">
            <a:extLst>
              <a:ext uri="{FF2B5EF4-FFF2-40B4-BE49-F238E27FC236}">
                <a16:creationId xmlns:a16="http://schemas.microsoft.com/office/drawing/2014/main" id="{B14DD18D-202D-B54B-AE2B-6C070878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43CD5-A658-2A4D-9439-1801C9D99458}"/>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563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71FCDC-919C-CA4C-A815-980B3A6288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7780B6-9946-8448-91F6-FFE2F31414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37C5F-BFDB-3E4B-9F8E-C05B1696F26B}"/>
              </a:ext>
            </a:extLst>
          </p:cNvPr>
          <p:cNvSpPr>
            <a:spLocks noGrp="1"/>
          </p:cNvSpPr>
          <p:nvPr>
            <p:ph type="dt" sz="half" idx="10"/>
          </p:nvPr>
        </p:nvSpPr>
        <p:spPr/>
        <p:txBody>
          <a:bodyPr/>
          <a:lstStyle/>
          <a:p>
            <a:fld id="{6EECE964-F870-0E41-9FE5-38142943DD71}" type="datetimeFigureOut">
              <a:rPr lang="en-US" smtClean="0"/>
              <a:t>2/21/2023</a:t>
            </a:fld>
            <a:endParaRPr lang="en-US"/>
          </a:p>
        </p:txBody>
      </p:sp>
      <p:sp>
        <p:nvSpPr>
          <p:cNvPr id="5" name="Footer Placeholder 4">
            <a:extLst>
              <a:ext uri="{FF2B5EF4-FFF2-40B4-BE49-F238E27FC236}">
                <a16:creationId xmlns:a16="http://schemas.microsoft.com/office/drawing/2014/main" id="{7EFF9A7B-A0EB-4B4D-AEB7-69CF137E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A1E11-39AB-3948-9FCB-6C9762451E2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404084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CB00-50B4-C942-A899-D1451AEC7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1941D0-1D38-5641-A2DD-950EB427D4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A9207-0D28-D342-816D-F8EDA3DD0694}"/>
              </a:ext>
            </a:extLst>
          </p:cNvPr>
          <p:cNvSpPr>
            <a:spLocks noGrp="1"/>
          </p:cNvSpPr>
          <p:nvPr>
            <p:ph type="dt" sz="half" idx="10"/>
          </p:nvPr>
        </p:nvSpPr>
        <p:spPr/>
        <p:txBody>
          <a:bodyPr/>
          <a:lstStyle/>
          <a:p>
            <a:fld id="{6EECE964-F870-0E41-9FE5-38142943DD71}" type="datetimeFigureOut">
              <a:rPr lang="en-US" smtClean="0"/>
              <a:t>2/21/2023</a:t>
            </a:fld>
            <a:endParaRPr lang="en-US"/>
          </a:p>
        </p:txBody>
      </p:sp>
      <p:sp>
        <p:nvSpPr>
          <p:cNvPr id="5" name="Footer Placeholder 4">
            <a:extLst>
              <a:ext uri="{FF2B5EF4-FFF2-40B4-BE49-F238E27FC236}">
                <a16:creationId xmlns:a16="http://schemas.microsoft.com/office/drawing/2014/main" id="{C52E771C-66A5-F041-A46C-C8042E9B2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D90BC-0A56-804B-997F-5C305234F93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79518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685D-7B5A-5E41-8EAF-429769BBE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5B8E63-14F0-7C4B-B839-27AD382C1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5C28A9-C0DF-B94F-819D-731A164011C5}"/>
              </a:ext>
            </a:extLst>
          </p:cNvPr>
          <p:cNvSpPr>
            <a:spLocks noGrp="1"/>
          </p:cNvSpPr>
          <p:nvPr>
            <p:ph type="dt" sz="half" idx="10"/>
          </p:nvPr>
        </p:nvSpPr>
        <p:spPr/>
        <p:txBody>
          <a:bodyPr/>
          <a:lstStyle/>
          <a:p>
            <a:fld id="{6EECE964-F870-0E41-9FE5-38142943DD71}" type="datetimeFigureOut">
              <a:rPr lang="en-US" smtClean="0"/>
              <a:t>2/21/2023</a:t>
            </a:fld>
            <a:endParaRPr lang="en-US"/>
          </a:p>
        </p:txBody>
      </p:sp>
      <p:sp>
        <p:nvSpPr>
          <p:cNvPr id="5" name="Footer Placeholder 4">
            <a:extLst>
              <a:ext uri="{FF2B5EF4-FFF2-40B4-BE49-F238E27FC236}">
                <a16:creationId xmlns:a16="http://schemas.microsoft.com/office/drawing/2014/main" id="{4F91BED9-C99D-BE4D-9E2E-9FD6D5755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2CCAB-C2B6-9044-BAF6-D8EB23480AF3}"/>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4045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9899-9E7E-1742-A79B-21918FC45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C688A-9CC3-EE42-B095-6BC65AB627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3497AD-DF30-1C4D-BD19-B214491212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6D767-4E38-C442-8372-77A1B64EFA8A}"/>
              </a:ext>
            </a:extLst>
          </p:cNvPr>
          <p:cNvSpPr>
            <a:spLocks noGrp="1"/>
          </p:cNvSpPr>
          <p:nvPr>
            <p:ph type="dt" sz="half" idx="10"/>
          </p:nvPr>
        </p:nvSpPr>
        <p:spPr/>
        <p:txBody>
          <a:bodyPr/>
          <a:lstStyle/>
          <a:p>
            <a:fld id="{6EECE964-F870-0E41-9FE5-38142943DD71}" type="datetimeFigureOut">
              <a:rPr lang="en-US" smtClean="0"/>
              <a:t>2/21/2023</a:t>
            </a:fld>
            <a:endParaRPr lang="en-US"/>
          </a:p>
        </p:txBody>
      </p:sp>
      <p:sp>
        <p:nvSpPr>
          <p:cNvPr id="6" name="Footer Placeholder 5">
            <a:extLst>
              <a:ext uri="{FF2B5EF4-FFF2-40B4-BE49-F238E27FC236}">
                <a16:creationId xmlns:a16="http://schemas.microsoft.com/office/drawing/2014/main" id="{A0816581-5322-A847-976F-D94A69B11E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309BF-49E6-3747-B55B-94BC01967BA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33903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2536-1DE4-7A47-A386-016FBA943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C83851-2E77-EC44-83BD-05390C2BB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6A16C2-2051-BA40-9C17-A1802E3112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72B78F-B765-8E49-9E78-1AC1408F1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E434D3-6A0A-4D4A-84FB-CCE23E3640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440FB1-D9CC-0B49-AE9F-5878A0AAB48F}"/>
              </a:ext>
            </a:extLst>
          </p:cNvPr>
          <p:cNvSpPr>
            <a:spLocks noGrp="1"/>
          </p:cNvSpPr>
          <p:nvPr>
            <p:ph type="dt" sz="half" idx="10"/>
          </p:nvPr>
        </p:nvSpPr>
        <p:spPr/>
        <p:txBody>
          <a:bodyPr/>
          <a:lstStyle/>
          <a:p>
            <a:fld id="{6EECE964-F870-0E41-9FE5-38142943DD71}" type="datetimeFigureOut">
              <a:rPr lang="en-US" smtClean="0"/>
              <a:t>2/21/2023</a:t>
            </a:fld>
            <a:endParaRPr lang="en-US"/>
          </a:p>
        </p:txBody>
      </p:sp>
      <p:sp>
        <p:nvSpPr>
          <p:cNvPr id="8" name="Footer Placeholder 7">
            <a:extLst>
              <a:ext uri="{FF2B5EF4-FFF2-40B4-BE49-F238E27FC236}">
                <a16:creationId xmlns:a16="http://schemas.microsoft.com/office/drawing/2014/main" id="{4FB40F16-A558-2D4E-B42F-388ED6F866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639D33-CB03-E541-92B0-F417F7EE4E1B}"/>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4525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11CA-FD74-5442-BF71-1E4931CA79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2041D4-0DBE-7A43-897B-B22E0E2546D0}"/>
              </a:ext>
            </a:extLst>
          </p:cNvPr>
          <p:cNvSpPr>
            <a:spLocks noGrp="1"/>
          </p:cNvSpPr>
          <p:nvPr>
            <p:ph type="dt" sz="half" idx="10"/>
          </p:nvPr>
        </p:nvSpPr>
        <p:spPr/>
        <p:txBody>
          <a:bodyPr/>
          <a:lstStyle/>
          <a:p>
            <a:fld id="{6EECE964-F870-0E41-9FE5-38142943DD71}" type="datetimeFigureOut">
              <a:rPr lang="en-US" smtClean="0"/>
              <a:t>2/21/2023</a:t>
            </a:fld>
            <a:endParaRPr lang="en-US"/>
          </a:p>
        </p:txBody>
      </p:sp>
      <p:sp>
        <p:nvSpPr>
          <p:cNvPr id="4" name="Footer Placeholder 3">
            <a:extLst>
              <a:ext uri="{FF2B5EF4-FFF2-40B4-BE49-F238E27FC236}">
                <a16:creationId xmlns:a16="http://schemas.microsoft.com/office/drawing/2014/main" id="{5850DBF2-E963-E942-A045-ECDCDF198B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DC782F-97A5-4445-ADD2-16A5A997DB90}"/>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59635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550D9-34E2-494D-8F81-DD79230EAE06}"/>
              </a:ext>
            </a:extLst>
          </p:cNvPr>
          <p:cNvSpPr>
            <a:spLocks noGrp="1"/>
          </p:cNvSpPr>
          <p:nvPr>
            <p:ph type="dt" sz="half" idx="10"/>
          </p:nvPr>
        </p:nvSpPr>
        <p:spPr/>
        <p:txBody>
          <a:bodyPr/>
          <a:lstStyle/>
          <a:p>
            <a:fld id="{6EECE964-F870-0E41-9FE5-38142943DD71}" type="datetimeFigureOut">
              <a:rPr lang="en-US" smtClean="0"/>
              <a:t>2/21/2023</a:t>
            </a:fld>
            <a:endParaRPr lang="en-US"/>
          </a:p>
        </p:txBody>
      </p:sp>
      <p:sp>
        <p:nvSpPr>
          <p:cNvPr id="3" name="Footer Placeholder 2">
            <a:extLst>
              <a:ext uri="{FF2B5EF4-FFF2-40B4-BE49-F238E27FC236}">
                <a16:creationId xmlns:a16="http://schemas.microsoft.com/office/drawing/2014/main" id="{5B154BD3-48A6-5243-B89A-ABF7547EB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5EA97B-F750-2B4F-B2F1-E76745D1244E}"/>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56589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4BA2-CCEF-9C4B-9341-1321C058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366DF-94F2-014A-B39E-D15811439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22D09A-4A40-E841-8F70-E1D544E03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27AEE-0B60-6343-B03C-96B10444F686}"/>
              </a:ext>
            </a:extLst>
          </p:cNvPr>
          <p:cNvSpPr>
            <a:spLocks noGrp="1"/>
          </p:cNvSpPr>
          <p:nvPr>
            <p:ph type="dt" sz="half" idx="10"/>
          </p:nvPr>
        </p:nvSpPr>
        <p:spPr/>
        <p:txBody>
          <a:bodyPr/>
          <a:lstStyle/>
          <a:p>
            <a:fld id="{6EECE964-F870-0E41-9FE5-38142943DD71}" type="datetimeFigureOut">
              <a:rPr lang="en-US" smtClean="0"/>
              <a:t>2/21/2023</a:t>
            </a:fld>
            <a:endParaRPr lang="en-US"/>
          </a:p>
        </p:txBody>
      </p:sp>
      <p:sp>
        <p:nvSpPr>
          <p:cNvPr id="6" name="Footer Placeholder 5">
            <a:extLst>
              <a:ext uri="{FF2B5EF4-FFF2-40B4-BE49-F238E27FC236}">
                <a16:creationId xmlns:a16="http://schemas.microsoft.com/office/drawing/2014/main" id="{FEEDEC06-105B-2E46-BC96-12B86D418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9B33B3-3AB6-CA41-B81D-4E3D938DD9D7}"/>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89818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441-A4BA-BB44-8779-89F782831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56B248-D1F2-2646-A192-94B788A8B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90720E-5DD4-A642-9A31-CBA296386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F844B1-5331-5F40-92A8-DA2DCDF3BEBB}"/>
              </a:ext>
            </a:extLst>
          </p:cNvPr>
          <p:cNvSpPr>
            <a:spLocks noGrp="1"/>
          </p:cNvSpPr>
          <p:nvPr>
            <p:ph type="dt" sz="half" idx="10"/>
          </p:nvPr>
        </p:nvSpPr>
        <p:spPr/>
        <p:txBody>
          <a:bodyPr/>
          <a:lstStyle/>
          <a:p>
            <a:fld id="{6EECE964-F870-0E41-9FE5-38142943DD71}" type="datetimeFigureOut">
              <a:rPr lang="en-US" smtClean="0"/>
              <a:t>2/21/2023</a:t>
            </a:fld>
            <a:endParaRPr lang="en-US"/>
          </a:p>
        </p:txBody>
      </p:sp>
      <p:sp>
        <p:nvSpPr>
          <p:cNvPr id="6" name="Footer Placeholder 5">
            <a:extLst>
              <a:ext uri="{FF2B5EF4-FFF2-40B4-BE49-F238E27FC236}">
                <a16:creationId xmlns:a16="http://schemas.microsoft.com/office/drawing/2014/main" id="{DAFB5CF2-05E5-DE46-AD28-692F9DB71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14854-AFC5-2349-BC93-AD9DF51264F9}"/>
              </a:ext>
            </a:extLst>
          </p:cNvPr>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23011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D3905A-E05F-754C-8F9F-A8D1000A3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80757D-7D59-B74F-B2FA-F4236D6F7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29EBB-89B5-F042-AECF-884D5A5AB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CE964-F870-0E41-9FE5-38142943DD71}" type="datetimeFigureOut">
              <a:rPr lang="en-US" smtClean="0"/>
              <a:t>2/21/2023</a:t>
            </a:fld>
            <a:endParaRPr lang="en-US"/>
          </a:p>
        </p:txBody>
      </p:sp>
      <p:sp>
        <p:nvSpPr>
          <p:cNvPr id="5" name="Footer Placeholder 4">
            <a:extLst>
              <a:ext uri="{FF2B5EF4-FFF2-40B4-BE49-F238E27FC236}">
                <a16:creationId xmlns:a16="http://schemas.microsoft.com/office/drawing/2014/main" id="{66FA4430-3170-3C4D-A968-03CE0D4A8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C085EA-4CCE-EE49-A933-CFF5955BD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81B17-8789-6B4C-B449-7FC9CCFFE3A3}" type="slidenum">
              <a:rPr lang="en-US" smtClean="0"/>
              <a:t>‹#›</a:t>
            </a:fld>
            <a:endParaRPr lang="en-US"/>
          </a:p>
        </p:txBody>
      </p:sp>
    </p:spTree>
    <p:extLst>
      <p:ext uri="{BB962C8B-B14F-4D97-AF65-F5344CB8AC3E}">
        <p14:creationId xmlns:p14="http://schemas.microsoft.com/office/powerpoint/2010/main" val="185810248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s://www.pngall.com/taxi-cab-p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pexels.com/photo/taxi-overtaking-bus-462867/"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pexels.com/photo/taxi-overtaking-bus-462867/"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pic>
        <p:nvPicPr>
          <p:cNvPr id="4" name="Picture 3">
            <a:extLst>
              <a:ext uri="{FF2B5EF4-FFF2-40B4-BE49-F238E27FC236}">
                <a16:creationId xmlns:a16="http://schemas.microsoft.com/office/drawing/2014/main" id="{255C880F-5286-B639-AC19-0E78FCD43468}"/>
              </a:ext>
              <a:ext uri="{C183D7F6-B498-43B3-948B-1728B52AA6E4}">
                <adec:decorative xmlns:adec="http://schemas.microsoft.com/office/drawing/2017/decorative" val="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38562" y="56630"/>
            <a:ext cx="4827049" cy="2492990"/>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10600018" cy="2492990"/>
          </a:xfrm>
          <a:prstGeom prst="rect">
            <a:avLst/>
          </a:prstGeom>
          <a:solidFill>
            <a:schemeClr val="accent1"/>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r>
              <a:rPr lang="en-US" sz="6600" dirty="0"/>
              <a:t>G2M: Cab Investment Analysis</a:t>
            </a:r>
          </a:p>
          <a:p>
            <a:r>
              <a:rPr lang="en-US" sz="2500" dirty="0"/>
              <a:t>Virtual Internship Case Study</a:t>
            </a:r>
          </a:p>
          <a:p>
            <a:endParaRPr lang="en-US" sz="4000" dirty="0"/>
          </a:p>
          <a:p>
            <a:r>
              <a:rPr lang="en-US" sz="2500" dirty="0"/>
              <a:t>18-Feb-2023</a:t>
            </a:r>
          </a:p>
        </p:txBody>
      </p:sp>
      <p:sp>
        <p:nvSpPr>
          <p:cNvPr id="5" name="TextBox 4">
            <a:extLst>
              <a:ext uri="{FF2B5EF4-FFF2-40B4-BE49-F238E27FC236}">
                <a16:creationId xmlns:a16="http://schemas.microsoft.com/office/drawing/2014/main" id="{F4C52AC6-CAE5-EABC-1DE0-B216F49F8E6E}"/>
              </a:ext>
            </a:extLst>
          </p:cNvPr>
          <p:cNvSpPr txBox="1"/>
          <p:nvPr/>
        </p:nvSpPr>
        <p:spPr>
          <a:xfrm>
            <a:off x="13730072" y="1483803"/>
            <a:ext cx="2769145" cy="369332"/>
          </a:xfrm>
          <a:prstGeom prst="rect">
            <a:avLst/>
          </a:prstGeom>
          <a:noFill/>
        </p:spPr>
        <p:txBody>
          <a:bodyPr wrap="square" rtlCol="0">
            <a:spAutoFit/>
          </a:bodyPr>
          <a:lstStyle/>
          <a:p>
            <a:r>
              <a:rPr lang="en-GB" sz="900">
                <a:hlinkClick r:id="rId4" tooltip="https://www.pngall.com/taxi-cab-png"/>
              </a:rPr>
              <a:t>This Photo</a:t>
            </a:r>
            <a:r>
              <a:rPr lang="en-GB" sz="900"/>
              <a:t> by Unknown Author is licensed under </a:t>
            </a:r>
            <a:r>
              <a:rPr lang="en-GB" sz="900">
                <a:hlinkClick r:id="rId5" tooltip="https://creativecommons.org/licenses/by-nc/3.0/"/>
              </a:rPr>
              <a:t>CC BY-NC</a:t>
            </a:r>
            <a:endParaRPr lang="en-GB" sz="900"/>
          </a:p>
        </p:txBody>
      </p:sp>
      <p:sp>
        <p:nvSpPr>
          <p:cNvPr id="2" name="Rectangle: Rounded Corners 1">
            <a:extLst>
              <a:ext uri="{FF2B5EF4-FFF2-40B4-BE49-F238E27FC236}">
                <a16:creationId xmlns:a16="http://schemas.microsoft.com/office/drawing/2014/main" id="{DB7E8CC7-0DE5-3530-2981-14F809A640B2}"/>
              </a:ext>
            </a:extLst>
          </p:cNvPr>
          <p:cNvSpPr/>
          <p:nvPr/>
        </p:nvSpPr>
        <p:spPr>
          <a:xfrm>
            <a:off x="1128378" y="5710334"/>
            <a:ext cx="4448841" cy="811763"/>
          </a:xfrm>
          <a:prstGeom prst="roundRect">
            <a:avLst/>
          </a:prstGeom>
          <a:solidFill>
            <a:schemeClr val="accent1"/>
          </a:solidFill>
          <a:ln w="127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000" b="1" dirty="0">
                <a:solidFill>
                  <a:schemeClr val="tx1"/>
                </a:solidFill>
                <a:latin typeface="Century Gothic" panose="020B0502020202020204" pitchFamily="34" charset="0"/>
              </a:rPr>
              <a:t>CHUKWUJEKWU JOSEPH EZEMA</a:t>
            </a:r>
          </a:p>
        </p:txBody>
      </p:sp>
    </p:spTree>
    <p:extLst>
      <p:ext uri="{BB962C8B-B14F-4D97-AF65-F5344CB8AC3E}">
        <p14:creationId xmlns:p14="http://schemas.microsoft.com/office/powerpoint/2010/main" val="1491976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FDECAE3-36C4-B048-BBC3-A0828AC8256E}"/>
              </a:ext>
            </a:extLst>
          </p:cNvPr>
          <p:cNvSpPr/>
          <p:nvPr/>
        </p:nvSpPr>
        <p:spPr>
          <a:xfrm>
            <a:off x="0" y="0"/>
            <a:ext cx="12192000" cy="1364465"/>
          </a:xfrm>
          <a:prstGeom prst="rect">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a16="http://schemas.microsoft.com/office/drawing/2014/main" id="{C39E92EF-EA57-D14F-879A-1E01FCAE5C7C}"/>
              </a:ext>
            </a:extLst>
          </p:cNvPr>
          <p:cNvSpPr>
            <a:spLocks noGrp="1"/>
          </p:cNvSpPr>
          <p:nvPr>
            <p:ph type="title"/>
          </p:nvPr>
        </p:nvSpPr>
        <p:spPr/>
        <p:txBody>
          <a:bodyPr/>
          <a:lstStyle/>
          <a:p>
            <a:r>
              <a:rPr lang="en-US" b="1" dirty="0"/>
              <a:t>ANALYSIS, HYPOTHESIS TESTING, AND RESULTS</a:t>
            </a:r>
          </a:p>
        </p:txBody>
      </p:sp>
      <p:pic>
        <p:nvPicPr>
          <p:cNvPr id="6" name="Content Placeholder 5">
            <a:extLst>
              <a:ext uri="{FF2B5EF4-FFF2-40B4-BE49-F238E27FC236}">
                <a16:creationId xmlns:a16="http://schemas.microsoft.com/office/drawing/2014/main" id="{37540D97-0B3D-BA50-86F7-66294DAA47ED}"/>
              </a:ext>
              <a:ext uri="{C183D7F6-B498-43B3-948B-1728B52AA6E4}">
                <adec:decorative xmlns:adec="http://schemas.microsoft.com/office/drawing/2017/decorative" val="1"/>
              </a:ext>
            </a:extLst>
          </p:cNvPr>
          <p:cNvPicPr>
            <a:picLocks noGrp="1" noChangeAspect="1"/>
          </p:cNvPicPr>
          <p:nvPr>
            <p:ph sz="half" idx="1"/>
          </p:nvPr>
        </p:nvPicPr>
        <p:blipFill>
          <a:blip r:embed="rId2"/>
          <a:stretch>
            <a:fillRect/>
          </a:stretch>
        </p:blipFill>
        <p:spPr>
          <a:xfrm>
            <a:off x="838200" y="2055813"/>
            <a:ext cx="4975860" cy="3394745"/>
          </a:xfrm>
        </p:spPr>
      </p:pic>
      <p:pic>
        <p:nvPicPr>
          <p:cNvPr id="9" name="Content Placeholder 8">
            <a:extLst>
              <a:ext uri="{FF2B5EF4-FFF2-40B4-BE49-F238E27FC236}">
                <a16:creationId xmlns:a16="http://schemas.microsoft.com/office/drawing/2014/main" id="{4F633A60-6B75-1575-4152-6AF35C4EBAB5}"/>
              </a:ext>
              <a:ext uri="{C183D7F6-B498-43B3-948B-1728B52AA6E4}">
                <adec:decorative xmlns:adec="http://schemas.microsoft.com/office/drawing/2017/decorative" val="1"/>
              </a:ext>
            </a:extLst>
          </p:cNvPr>
          <p:cNvPicPr>
            <a:picLocks noGrp="1" noChangeAspect="1"/>
          </p:cNvPicPr>
          <p:nvPr>
            <p:ph sz="half" idx="2"/>
          </p:nvPr>
        </p:nvPicPr>
        <p:blipFill>
          <a:blip r:embed="rId3"/>
          <a:stretch>
            <a:fillRect/>
          </a:stretch>
        </p:blipFill>
        <p:spPr>
          <a:xfrm>
            <a:off x="6038850" y="2125186"/>
            <a:ext cx="5833250" cy="3281203"/>
          </a:xfrm>
        </p:spPr>
      </p:pic>
      <p:sp>
        <p:nvSpPr>
          <p:cNvPr id="2" name="Rectangle 1">
            <a:extLst>
              <a:ext uri="{FF2B5EF4-FFF2-40B4-BE49-F238E27FC236}">
                <a16:creationId xmlns:a16="http://schemas.microsoft.com/office/drawing/2014/main" id="{8A1D8173-2C36-9B8F-0AA8-69278F5CBF00}"/>
              </a:ext>
            </a:extLst>
          </p:cNvPr>
          <p:cNvSpPr/>
          <p:nvPr/>
        </p:nvSpPr>
        <p:spPr>
          <a:xfrm>
            <a:off x="441137" y="1936989"/>
            <a:ext cx="5187820" cy="4208105"/>
          </a:xfrm>
          <a:prstGeom prst="rect">
            <a:avLst/>
          </a:prstGeom>
        </p:spPr>
        <p:txBody>
          <a:bodyPr/>
          <a:lstStyle/>
          <a:p>
            <a:pPr lvl="0"/>
            <a:endParaRPr lang="en-GB" sz="1600" dirty="0"/>
          </a:p>
        </p:txBody>
      </p:sp>
      <p:sp>
        <p:nvSpPr>
          <p:cNvPr id="10" name="TextBox 9">
            <a:extLst>
              <a:ext uri="{FF2B5EF4-FFF2-40B4-BE49-F238E27FC236}">
                <a16:creationId xmlns:a16="http://schemas.microsoft.com/office/drawing/2014/main" id="{7650CE5F-EF68-3F90-4999-01175D5EC608}"/>
              </a:ext>
            </a:extLst>
          </p:cNvPr>
          <p:cNvSpPr txBox="1"/>
          <p:nvPr/>
        </p:nvSpPr>
        <p:spPr>
          <a:xfrm>
            <a:off x="1064871" y="5683170"/>
            <a:ext cx="10288929" cy="646331"/>
          </a:xfrm>
          <a:prstGeom prst="rect">
            <a:avLst/>
          </a:prstGeom>
          <a:noFill/>
        </p:spPr>
        <p:txBody>
          <a:bodyPr wrap="square" rtlCol="0">
            <a:spAutoFit/>
          </a:bodyPr>
          <a:lstStyle/>
          <a:p>
            <a:r>
              <a:rPr lang="en-GB" dirty="0"/>
              <a:t>We will look inward into the dynamics of this analysis by investigating customer behaviour and preferences in the ride-sharing service, and identifying potential drivers for increased service demand.</a:t>
            </a:r>
          </a:p>
        </p:txBody>
      </p:sp>
    </p:spTree>
    <p:extLst>
      <p:ext uri="{BB962C8B-B14F-4D97-AF65-F5344CB8AC3E}">
        <p14:creationId xmlns:p14="http://schemas.microsoft.com/office/powerpoint/2010/main" val="44232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A4DDBF0E-CC36-9C41-940D-C9EE0C11B4F2}"/>
              </a:ext>
            </a:extLst>
          </p:cNvPr>
          <p:cNvSpPr/>
          <p:nvPr/>
        </p:nvSpPr>
        <p:spPr>
          <a:xfrm>
            <a:off x="1146879" y="998002"/>
            <a:ext cx="3182940" cy="1471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2000" b="1" kern="1200" dirty="0">
                <a:solidFill>
                  <a:srgbClr val="FFFFFF"/>
                </a:solidFill>
                <a:latin typeface="+mj-lt"/>
                <a:ea typeface="+mj-ea"/>
                <a:cs typeface="+mj-cs"/>
              </a:rPr>
              <a:t>      Market Spread of Yellow and Pink Cabs by Trips</a:t>
            </a:r>
            <a:endParaRPr lang="en-US" sz="2000" kern="1200" dirty="0">
              <a:solidFill>
                <a:srgbClr val="FFFFFF"/>
              </a:solidFill>
              <a:latin typeface="+mj-lt"/>
              <a:ea typeface="+mj-ea"/>
              <a:cs typeface="+mj-cs"/>
            </a:endParaRPr>
          </a:p>
        </p:txBody>
      </p:sp>
      <p:sp>
        <p:nvSpPr>
          <p:cNvPr id="6" name="TextBox 5">
            <a:extLst>
              <a:ext uri="{FF2B5EF4-FFF2-40B4-BE49-F238E27FC236}">
                <a16:creationId xmlns:a16="http://schemas.microsoft.com/office/drawing/2014/main" id="{26920D58-F52C-AF40-8EBD-F6341E87BF83}"/>
              </a:ext>
            </a:extLst>
          </p:cNvPr>
          <p:cNvSpPr txBox="1"/>
          <p:nvPr/>
        </p:nvSpPr>
        <p:spPr>
          <a:xfrm>
            <a:off x="1139635" y="2546161"/>
            <a:ext cx="3200451" cy="298592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solidFill>
                  <a:srgbClr val="FEFFFF"/>
                </a:solidFill>
              </a:rPr>
              <a:t>When placed side by side from 359,392 trips, Yellow Cab has more trips covered</a:t>
            </a:r>
          </a:p>
          <a:p>
            <a:pPr indent="-228600">
              <a:lnSpc>
                <a:spcPct val="90000"/>
              </a:lnSpc>
              <a:spcAft>
                <a:spcPts val="600"/>
              </a:spcAft>
              <a:buFont typeface="Arial" panose="020B0604020202020204" pitchFamily="34" charset="0"/>
              <a:buChar char="•"/>
            </a:pPr>
            <a:r>
              <a:rPr lang="en-US" sz="2200" dirty="0">
                <a:solidFill>
                  <a:srgbClr val="FEFFFF"/>
                </a:solidFill>
              </a:rPr>
              <a:t>Yellow Cab has 274,681 trips with 76.43% market  advantage over Pink Cab which covered 84,711 at 23.57%</a:t>
            </a:r>
          </a:p>
        </p:txBody>
      </p:sp>
      <p:pic>
        <p:nvPicPr>
          <p:cNvPr id="3" name="Picture 2">
            <a:extLst>
              <a:ext uri="{FF2B5EF4-FFF2-40B4-BE49-F238E27FC236}">
                <a16:creationId xmlns:a16="http://schemas.microsoft.com/office/drawing/2014/main" id="{1052CB0B-9C90-81C4-598C-94496584B874}"/>
              </a:ext>
            </a:extLst>
          </p:cNvPr>
          <p:cNvPicPr>
            <a:picLocks noChangeAspect="1"/>
          </p:cNvPicPr>
          <p:nvPr/>
        </p:nvPicPr>
        <p:blipFill>
          <a:blip r:embed="rId2"/>
          <a:stretch/>
        </p:blipFill>
        <p:spPr>
          <a:xfrm>
            <a:off x="4998268" y="792616"/>
            <a:ext cx="6539075" cy="4953348"/>
          </a:xfrm>
          <a:prstGeom prst="rect">
            <a:avLst/>
          </a:prstGeom>
        </p:spPr>
      </p:pic>
    </p:spTree>
    <p:extLst>
      <p:ext uri="{BB962C8B-B14F-4D97-AF65-F5344CB8AC3E}">
        <p14:creationId xmlns:p14="http://schemas.microsoft.com/office/powerpoint/2010/main" val="268995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 name="Rectangle 6">
            <a:extLst>
              <a:ext uri="{FF2B5EF4-FFF2-40B4-BE49-F238E27FC236}">
                <a16:creationId xmlns:a16="http://schemas.microsoft.com/office/drawing/2014/main" id="{F19C2959-59DB-F748-9A93-E5DF86BCF6D2}"/>
              </a:ext>
            </a:extLst>
          </p:cNvPr>
          <p:cNvSpPr/>
          <p:nvPr/>
        </p:nvSpPr>
        <p:spPr>
          <a:xfrm>
            <a:off x="2021633" y="4380912"/>
            <a:ext cx="8148734" cy="1069270"/>
          </a:xfrm>
          <a:prstGeom prst="rect">
            <a:avLst/>
          </a:prstGeom>
          <a:solidFill>
            <a:schemeClr val="accent1"/>
          </a:solidFill>
          <a:ln w="31750" cap="sq">
            <a:solidFill>
              <a:srgbClr val="5E5E52"/>
            </a:solidFill>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chemeClr val="tx1"/>
                </a:solidFill>
                <a:latin typeface="+mj-lt"/>
                <a:ea typeface="+mj-ea"/>
                <a:cs typeface="+mj-cs"/>
              </a:rPr>
              <a:t>Univariate Analysis by Total Trips </a:t>
            </a:r>
            <a:endParaRPr lang="en-US" sz="3600"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FBA9FD5A-E7D4-427C-B34E-E32C781E7765}"/>
              </a:ext>
            </a:extLst>
          </p:cNvPr>
          <p:cNvPicPr>
            <a:picLocks noChangeAspect="1"/>
          </p:cNvPicPr>
          <p:nvPr/>
        </p:nvPicPr>
        <p:blipFill>
          <a:blip r:embed="rId2"/>
          <a:srcRect l="1265" r="1265"/>
          <a:stretch/>
        </p:blipFill>
        <p:spPr>
          <a:xfrm>
            <a:off x="1573188" y="971268"/>
            <a:ext cx="9045622" cy="2956560"/>
          </a:xfrm>
          <a:prstGeom prst="rect">
            <a:avLst/>
          </a:prstGeom>
        </p:spPr>
      </p:pic>
      <p:sp>
        <p:nvSpPr>
          <p:cNvPr id="2" name="TextBox 1">
            <a:extLst>
              <a:ext uri="{FF2B5EF4-FFF2-40B4-BE49-F238E27FC236}">
                <a16:creationId xmlns:a16="http://schemas.microsoft.com/office/drawing/2014/main" id="{C87AF0DD-367D-6B4B-97E6-2985AC7CE4BB}"/>
              </a:ext>
            </a:extLst>
          </p:cNvPr>
          <p:cNvSpPr txBox="1"/>
          <p:nvPr/>
        </p:nvSpPr>
        <p:spPr>
          <a:xfrm>
            <a:off x="2231136" y="5542925"/>
            <a:ext cx="7729728" cy="768975"/>
          </a:xfrm>
          <a:prstGeom prst="rect">
            <a:avLst/>
          </a:prstGeom>
        </p:spPr>
        <p:txBody>
          <a:bodyPr vert="horz" lIns="91440" tIns="45720" rIns="91440" bIns="45720" rtlCol="0">
            <a:normAutofit fontScale="92500" lnSpcReduction="20000"/>
          </a:bodyPr>
          <a:lstStyle/>
          <a:p>
            <a:pPr indent="-228600" algn="ctr">
              <a:lnSpc>
                <a:spcPct val="90000"/>
              </a:lnSpc>
              <a:spcAft>
                <a:spcPts val="600"/>
              </a:spcAft>
              <a:buFont typeface="Arial" panose="020B0604020202020204" pitchFamily="34" charset="0"/>
              <a:buChar char="•"/>
            </a:pPr>
            <a:endParaRPr lang="en-US" sz="1100" dirty="0">
              <a:solidFill>
                <a:schemeClr val="bg1"/>
              </a:solidFill>
            </a:endParaRPr>
          </a:p>
          <a:p>
            <a:pPr indent="-228600" algn="ctr">
              <a:lnSpc>
                <a:spcPct val="90000"/>
              </a:lnSpc>
              <a:spcAft>
                <a:spcPts val="600"/>
              </a:spcAft>
              <a:buFont typeface="Arial" panose="020B0604020202020204" pitchFamily="34" charset="0"/>
              <a:buChar char="•"/>
            </a:pPr>
            <a:r>
              <a:rPr lang="en-US" dirty="0">
                <a:solidFill>
                  <a:schemeClr val="bg1"/>
                </a:solidFill>
              </a:rPr>
              <a:t>There is almost equal distribution of gender</a:t>
            </a:r>
          </a:p>
          <a:p>
            <a:pPr indent="-228600" algn="ctr">
              <a:lnSpc>
                <a:spcPct val="90000"/>
              </a:lnSpc>
              <a:spcAft>
                <a:spcPts val="600"/>
              </a:spcAft>
              <a:buFont typeface="Arial" panose="020B0604020202020204" pitchFamily="34" charset="0"/>
              <a:buChar char="•"/>
            </a:pPr>
            <a:r>
              <a:rPr lang="en-US" dirty="0">
                <a:solidFill>
                  <a:schemeClr val="bg1"/>
                </a:solidFill>
              </a:rPr>
              <a:t>Cards are used more by users.</a:t>
            </a:r>
          </a:p>
        </p:txBody>
      </p:sp>
    </p:spTree>
    <p:extLst>
      <p:ext uri="{BB962C8B-B14F-4D97-AF65-F5344CB8AC3E}">
        <p14:creationId xmlns:p14="http://schemas.microsoft.com/office/powerpoint/2010/main" val="1849570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19C2959-59DB-F748-9A93-E5DF86BCF6D2}"/>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2600" b="1" kern="1200" dirty="0">
                <a:solidFill>
                  <a:srgbClr val="FFFFFF"/>
                </a:solidFill>
                <a:latin typeface="+mj-lt"/>
                <a:ea typeface="+mj-ea"/>
                <a:cs typeface="+mj-cs"/>
              </a:rPr>
              <a:t>Percentage of Users per Population</a:t>
            </a:r>
            <a:endParaRPr lang="en-US" sz="2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FBA9FD5A-E7D4-427C-B34E-E32C781E7765}"/>
              </a:ext>
            </a:extLst>
          </p:cNvPr>
          <p:cNvPicPr>
            <a:picLocks noChangeAspect="1"/>
          </p:cNvPicPr>
          <p:nvPr/>
        </p:nvPicPr>
        <p:blipFill rotWithShape="1">
          <a:blip r:embed="rId2"/>
          <a:srcRect r="5448" b="2"/>
          <a:stretch/>
        </p:blipFill>
        <p:spPr>
          <a:xfrm>
            <a:off x="4038600" y="1004096"/>
            <a:ext cx="7188199" cy="4846419"/>
          </a:xfrm>
          <a:prstGeom prst="rect">
            <a:avLst/>
          </a:prstGeom>
        </p:spPr>
      </p:pic>
    </p:spTree>
    <p:extLst>
      <p:ext uri="{BB962C8B-B14F-4D97-AF65-F5344CB8AC3E}">
        <p14:creationId xmlns:p14="http://schemas.microsoft.com/office/powerpoint/2010/main" val="91599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19C2959-59DB-F748-9A93-E5DF86BCF6D2}"/>
              </a:ext>
            </a:extLst>
          </p:cNvPr>
          <p:cNvSpPr/>
          <p:nvPr/>
        </p:nvSpPr>
        <p:spPr>
          <a:xfrm>
            <a:off x="1366160" y="4376508"/>
            <a:ext cx="9623404" cy="12572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4600" b="1" kern="1200" dirty="0">
                <a:solidFill>
                  <a:schemeClr val="tx1"/>
                </a:solidFill>
                <a:latin typeface="+mj-lt"/>
                <a:ea typeface="+mj-ea"/>
                <a:cs typeface="+mj-cs"/>
              </a:rPr>
              <a:t>Who controls the Market?</a:t>
            </a:r>
            <a:endParaRPr lang="en-US" sz="4600" kern="1200" dirty="0">
              <a:solidFill>
                <a:schemeClr val="tx1"/>
              </a:solidFill>
              <a:latin typeface="+mj-lt"/>
              <a:ea typeface="+mj-ea"/>
              <a:cs typeface="+mj-cs"/>
            </a:endParaRPr>
          </a:p>
        </p:txBody>
      </p:sp>
      <p:sp>
        <p:nvSpPr>
          <p:cNvPr id="69" name="Rectangle 68">
            <a:extLst>
              <a:ext uri="{FF2B5EF4-FFF2-40B4-BE49-F238E27FC236}">
                <a16:creationId xmlns:a16="http://schemas.microsoft.com/office/drawing/2014/main" id="{A2555B16-BE1D-4C33-A27C-FF0671B6C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BA9FD5A-E7D4-427C-B34E-E32C781E7765}"/>
              </a:ext>
            </a:extLst>
          </p:cNvPr>
          <p:cNvPicPr>
            <a:picLocks noChangeAspect="1"/>
          </p:cNvPicPr>
          <p:nvPr/>
        </p:nvPicPr>
        <p:blipFill rotWithShape="1">
          <a:blip r:embed="rId2"/>
          <a:srcRect r="1" b="8763"/>
          <a:stretch/>
        </p:blipFill>
        <p:spPr>
          <a:xfrm>
            <a:off x="1365855" y="902653"/>
            <a:ext cx="9934606" cy="3195106"/>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4034879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7" name="Rectangle 6">
            <a:extLst>
              <a:ext uri="{FF2B5EF4-FFF2-40B4-BE49-F238E27FC236}">
                <a16:creationId xmlns:a16="http://schemas.microsoft.com/office/drawing/2014/main" id="{0A1A7594-02FF-E846-981D-0DDF22812493}"/>
              </a:ext>
            </a:extLst>
          </p:cNvPr>
          <p:cNvSpPr/>
          <p:nvPr/>
        </p:nvSpPr>
        <p:spPr>
          <a:xfrm>
            <a:off x="0" y="685800"/>
            <a:ext cx="3510555" cy="510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marL="0" lvl="0" indent="0">
              <a:lnSpc>
                <a:spcPct val="90000"/>
              </a:lnSpc>
              <a:spcBef>
                <a:spcPct val="0"/>
              </a:spcBef>
              <a:spcAft>
                <a:spcPts val="600"/>
              </a:spcAft>
            </a:pPr>
            <a:r>
              <a:rPr lang="en-US" sz="4000" kern="1200">
                <a:solidFill>
                  <a:srgbClr val="FFFFFF"/>
                </a:solidFill>
                <a:latin typeface="+mj-lt"/>
                <a:ea typeface="+mj-ea"/>
                <a:cs typeface="+mj-cs"/>
              </a:rPr>
              <a:t>Hypothesis Testing</a:t>
            </a:r>
          </a:p>
        </p:txBody>
      </p:sp>
      <p:graphicFrame>
        <p:nvGraphicFramePr>
          <p:cNvPr id="14" name="TextBox 3">
            <a:extLst>
              <a:ext uri="{FF2B5EF4-FFF2-40B4-BE49-F238E27FC236}">
                <a16:creationId xmlns:a16="http://schemas.microsoft.com/office/drawing/2014/main" id="{0DFD7EDA-9D36-FE21-7A9B-73DBC8CEEA35}"/>
              </a:ext>
            </a:extLst>
          </p:cNvPr>
          <p:cNvGraphicFramePr/>
          <p:nvPr>
            <p:extLst>
              <p:ext uri="{D42A27DB-BD31-4B8C-83A1-F6EECF244321}">
                <p14:modId xmlns:p14="http://schemas.microsoft.com/office/powerpoint/2010/main" val="2810396967"/>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0660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a:solidFill>
                  <a:schemeClr val="accent2"/>
                </a:solidFill>
              </a:rPr>
              <a:t>Profit Analysis</a:t>
            </a:r>
            <a:endParaRPr lang="en-US" sz="3500" b="1" dirty="0">
              <a:solidFill>
                <a:schemeClr val="accent2"/>
              </a:solidFill>
            </a:endParaRP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3600" dirty="0"/>
              <a:t>Test 1: Is there a difference in average profit between customers who pay with card and those who pay with cash?</a:t>
            </a:r>
          </a:p>
        </p:txBody>
      </p:sp>
      <p:pic>
        <p:nvPicPr>
          <p:cNvPr id="7" name="Picture 6">
            <a:extLst>
              <a:ext uri="{FF2B5EF4-FFF2-40B4-BE49-F238E27FC236}">
                <a16:creationId xmlns:a16="http://schemas.microsoft.com/office/drawing/2014/main" id="{BDABC3EB-A685-1F87-EE21-68EA89AD92E3}"/>
              </a:ext>
            </a:extLst>
          </p:cNvPr>
          <p:cNvPicPr>
            <a:picLocks noChangeAspect="1"/>
          </p:cNvPicPr>
          <p:nvPr/>
        </p:nvPicPr>
        <p:blipFill>
          <a:blip r:embed="rId2"/>
          <a:srcRect/>
          <a:stretch/>
        </p:blipFill>
        <p:spPr>
          <a:xfrm>
            <a:off x="961053" y="1642815"/>
            <a:ext cx="5092678" cy="4040251"/>
          </a:xfrm>
          <a:prstGeom prst="rect">
            <a:avLst/>
          </a:prstGeom>
        </p:spPr>
      </p:pic>
      <p:sp>
        <p:nvSpPr>
          <p:cNvPr id="10" name="TextBox 9">
            <a:extLst>
              <a:ext uri="{FF2B5EF4-FFF2-40B4-BE49-F238E27FC236}">
                <a16:creationId xmlns:a16="http://schemas.microsoft.com/office/drawing/2014/main" id="{8F5D2F93-9116-BA37-7BDD-DCC3C236F250}"/>
              </a:ext>
            </a:extLst>
          </p:cNvPr>
          <p:cNvSpPr txBox="1"/>
          <p:nvPr/>
        </p:nvSpPr>
        <p:spPr>
          <a:xfrm>
            <a:off x="893621" y="5734846"/>
            <a:ext cx="9965803" cy="923330"/>
          </a:xfrm>
          <a:prstGeom prst="rect">
            <a:avLst/>
          </a:prstGeom>
          <a:noFill/>
        </p:spPr>
        <p:txBody>
          <a:bodyPr wrap="square" rtlCol="0">
            <a:spAutoFit/>
          </a:bodyPr>
          <a:lstStyle/>
          <a:p>
            <a:pPr marL="285750" indent="-285750">
              <a:buFont typeface="Arial" panose="020B0604020202020204" pitchFamily="34" charset="0"/>
              <a:buChar char="•"/>
            </a:pPr>
            <a:r>
              <a:rPr lang="en-GB" b="1" dirty="0"/>
              <a:t>Result 1</a:t>
            </a:r>
            <a:r>
              <a:rPr lang="en-GB" dirty="0"/>
              <a:t>: We accept the Null Hypothesis (H</a:t>
            </a:r>
            <a:r>
              <a:rPr lang="en-GB" baseline="-25000" dirty="0"/>
              <a:t>0</a:t>
            </a:r>
            <a:r>
              <a:rPr lang="en-GB" dirty="0"/>
              <a:t>) in Test 1, hence there is no difference in average profit between customers who pay with card and those who pay with cash</a:t>
            </a:r>
          </a:p>
          <a:p>
            <a:pPr marL="285750" indent="-285750">
              <a:buFont typeface="Arial" panose="020B0604020202020204" pitchFamily="34" charset="0"/>
              <a:buChar char="•"/>
            </a:pPr>
            <a:r>
              <a:rPr lang="en-GB" b="1" dirty="0"/>
              <a:t>Reason</a:t>
            </a:r>
            <a:r>
              <a:rPr lang="en-GB" dirty="0"/>
              <a:t>: We accept the H</a:t>
            </a:r>
            <a:r>
              <a:rPr lang="en-GB" baseline="-25000" dirty="0"/>
              <a:t>0</a:t>
            </a:r>
            <a:r>
              <a:rPr lang="en-GB" dirty="0"/>
              <a:t> because the p-value (0.4460) is NOT less than 0.05 or it's greater than 0.05</a:t>
            </a:r>
          </a:p>
        </p:txBody>
      </p:sp>
      <p:pic>
        <p:nvPicPr>
          <p:cNvPr id="4" name="Picture 3" descr="Chart, pie chart showing payment mode by total trips">
            <a:extLst>
              <a:ext uri="{FF2B5EF4-FFF2-40B4-BE49-F238E27FC236}">
                <a16:creationId xmlns:a16="http://schemas.microsoft.com/office/drawing/2014/main" id="{38416868-D8C3-4DAE-1DF5-443C52B99987}"/>
              </a:ext>
            </a:extLst>
          </p:cNvPr>
          <p:cNvPicPr>
            <a:picLocks noChangeAspect="1"/>
          </p:cNvPicPr>
          <p:nvPr/>
        </p:nvPicPr>
        <p:blipFill>
          <a:blip r:embed="rId3"/>
          <a:stretch>
            <a:fillRect/>
          </a:stretch>
        </p:blipFill>
        <p:spPr>
          <a:xfrm>
            <a:off x="6823228" y="1642815"/>
            <a:ext cx="4063952" cy="4074606"/>
          </a:xfrm>
          <a:prstGeom prst="rect">
            <a:avLst/>
          </a:prstGeom>
        </p:spPr>
      </p:pic>
    </p:spTree>
    <p:extLst>
      <p:ext uri="{BB962C8B-B14F-4D97-AF65-F5344CB8AC3E}">
        <p14:creationId xmlns:p14="http://schemas.microsoft.com/office/powerpoint/2010/main" val="3848111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a:solidFill>
                  <a:schemeClr val="accent2"/>
                </a:solidFill>
              </a:rPr>
              <a:t>Profit Analysis</a:t>
            </a:r>
            <a:endParaRPr lang="en-US" sz="3500" b="1" dirty="0">
              <a:solidFill>
                <a:schemeClr val="accent2"/>
              </a:solidFill>
            </a:endParaRP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3600" dirty="0"/>
              <a:t>Test 2: Is distance travelled positively correlated with the price charged and profit?</a:t>
            </a:r>
          </a:p>
        </p:txBody>
      </p:sp>
      <p:pic>
        <p:nvPicPr>
          <p:cNvPr id="7" name="Picture 6">
            <a:extLst>
              <a:ext uri="{FF2B5EF4-FFF2-40B4-BE49-F238E27FC236}">
                <a16:creationId xmlns:a16="http://schemas.microsoft.com/office/drawing/2014/main" id="{BDABC3EB-A685-1F87-EE21-68EA89AD92E3}"/>
              </a:ext>
            </a:extLst>
          </p:cNvPr>
          <p:cNvPicPr>
            <a:picLocks noChangeAspect="1"/>
          </p:cNvPicPr>
          <p:nvPr/>
        </p:nvPicPr>
        <p:blipFill>
          <a:blip r:embed="rId2"/>
          <a:srcRect/>
          <a:stretch/>
        </p:blipFill>
        <p:spPr>
          <a:xfrm>
            <a:off x="578733" y="1666636"/>
            <a:ext cx="11233821" cy="3971553"/>
          </a:xfrm>
          <a:prstGeom prst="rect">
            <a:avLst/>
          </a:prstGeom>
        </p:spPr>
      </p:pic>
      <p:sp>
        <p:nvSpPr>
          <p:cNvPr id="10" name="TextBox 9">
            <a:extLst>
              <a:ext uri="{FF2B5EF4-FFF2-40B4-BE49-F238E27FC236}">
                <a16:creationId xmlns:a16="http://schemas.microsoft.com/office/drawing/2014/main" id="{8F5D2F93-9116-BA37-7BDD-DCC3C236F250}"/>
              </a:ext>
            </a:extLst>
          </p:cNvPr>
          <p:cNvSpPr txBox="1"/>
          <p:nvPr/>
        </p:nvSpPr>
        <p:spPr>
          <a:xfrm>
            <a:off x="578734" y="5734846"/>
            <a:ext cx="11233820" cy="954107"/>
          </a:xfrm>
          <a:prstGeom prst="rect">
            <a:avLst/>
          </a:prstGeom>
          <a:noFill/>
        </p:spPr>
        <p:txBody>
          <a:bodyPr wrap="square" rtlCol="0">
            <a:spAutoFit/>
          </a:bodyPr>
          <a:lstStyle/>
          <a:p>
            <a:pPr marL="285750" indent="-285750">
              <a:buFont typeface="Arial" panose="020B0604020202020204" pitchFamily="34" charset="0"/>
              <a:buChar char="•"/>
            </a:pPr>
            <a:r>
              <a:rPr lang="en-GB" sz="1400" b="1" dirty="0"/>
              <a:t>Result 2: </a:t>
            </a:r>
            <a:r>
              <a:rPr lang="en-GB" sz="1400" dirty="0"/>
              <a:t>We reject the Null Hypothesis (H</a:t>
            </a:r>
            <a:r>
              <a:rPr lang="en-GB" sz="1400" baseline="-25000" dirty="0"/>
              <a:t>0</a:t>
            </a:r>
            <a:r>
              <a:rPr lang="en-GB" sz="1400" dirty="0"/>
              <a:t>) - which means the distance travelled is positively correlated with the price charged and profit</a:t>
            </a:r>
          </a:p>
          <a:p>
            <a:pPr marL="285750" indent="-285750">
              <a:buFont typeface="Arial" panose="020B0604020202020204" pitchFamily="34" charset="0"/>
              <a:buChar char="•"/>
            </a:pPr>
            <a:r>
              <a:rPr lang="en-GB" sz="1400" b="1" dirty="0"/>
              <a:t>Reason: </a:t>
            </a:r>
            <a:r>
              <a:rPr lang="en-GB" sz="1400" dirty="0"/>
              <a:t>The correlation (0.83) is approximately 1 and p-value (0.00) is less than 0.05, hence we reject the null hypothesis and accept the alternative hypothesis. Admittedly, the correlation for the profit is not as strongly correlated with the distance as that of the price, but this doesn't alter our result because the p-value is still less than 0.05.</a:t>
            </a:r>
          </a:p>
        </p:txBody>
      </p:sp>
    </p:spTree>
    <p:extLst>
      <p:ext uri="{BB962C8B-B14F-4D97-AF65-F5344CB8AC3E}">
        <p14:creationId xmlns:p14="http://schemas.microsoft.com/office/powerpoint/2010/main" val="2590383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a:solidFill>
                  <a:schemeClr val="accent2"/>
                </a:solidFill>
              </a:rPr>
              <a:t>Profit Analysis</a:t>
            </a:r>
            <a:endParaRPr lang="en-US" sz="3500" b="1" dirty="0">
              <a:solidFill>
                <a:schemeClr val="accent2"/>
              </a:solidFill>
            </a:endParaRP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3600" dirty="0"/>
              <a:t>Test 3: Is cab usage higher in larger cities with more population?</a:t>
            </a:r>
          </a:p>
        </p:txBody>
      </p:sp>
      <p:pic>
        <p:nvPicPr>
          <p:cNvPr id="7" name="Picture 6">
            <a:extLst>
              <a:ext uri="{FF2B5EF4-FFF2-40B4-BE49-F238E27FC236}">
                <a16:creationId xmlns:a16="http://schemas.microsoft.com/office/drawing/2014/main" id="{BDABC3EB-A685-1F87-EE21-68EA89AD92E3}"/>
              </a:ext>
            </a:extLst>
          </p:cNvPr>
          <p:cNvPicPr>
            <a:picLocks noChangeAspect="1"/>
          </p:cNvPicPr>
          <p:nvPr/>
        </p:nvPicPr>
        <p:blipFill>
          <a:blip r:embed="rId2"/>
          <a:srcRect/>
          <a:stretch/>
        </p:blipFill>
        <p:spPr>
          <a:xfrm>
            <a:off x="699975" y="2012663"/>
            <a:ext cx="5353756" cy="3093432"/>
          </a:xfrm>
          <a:prstGeom prst="rect">
            <a:avLst/>
          </a:prstGeom>
        </p:spPr>
      </p:pic>
      <p:sp>
        <p:nvSpPr>
          <p:cNvPr id="10" name="TextBox 9">
            <a:extLst>
              <a:ext uri="{FF2B5EF4-FFF2-40B4-BE49-F238E27FC236}">
                <a16:creationId xmlns:a16="http://schemas.microsoft.com/office/drawing/2014/main" id="{8F5D2F93-9116-BA37-7BDD-DCC3C236F250}"/>
              </a:ext>
            </a:extLst>
          </p:cNvPr>
          <p:cNvSpPr txBox="1"/>
          <p:nvPr/>
        </p:nvSpPr>
        <p:spPr>
          <a:xfrm>
            <a:off x="699975" y="5342960"/>
            <a:ext cx="9965803" cy="1200329"/>
          </a:xfrm>
          <a:prstGeom prst="rect">
            <a:avLst/>
          </a:prstGeom>
          <a:noFill/>
        </p:spPr>
        <p:txBody>
          <a:bodyPr wrap="square" rtlCol="0">
            <a:spAutoFit/>
          </a:bodyPr>
          <a:lstStyle/>
          <a:p>
            <a:pPr marL="285750" indent="-285750">
              <a:buFont typeface="Arial" panose="020B0604020202020204" pitchFamily="34" charset="0"/>
              <a:buChar char="•"/>
            </a:pPr>
            <a:r>
              <a:rPr lang="en-GB" b="1" dirty="0"/>
              <a:t>Result 3: </a:t>
            </a:r>
            <a:r>
              <a:rPr lang="en-GB" dirty="0"/>
              <a:t>We can reject the null hypothesis and conclude that there is a significant correlation between the population of a city and the number of monthly rides. </a:t>
            </a:r>
          </a:p>
          <a:p>
            <a:pPr marL="285750" indent="-285750">
              <a:buFont typeface="Arial" panose="020B0604020202020204" pitchFamily="34" charset="0"/>
              <a:buChar char="•"/>
            </a:pPr>
            <a:r>
              <a:rPr lang="en-GB" b="1" dirty="0"/>
              <a:t>Reason: </a:t>
            </a:r>
            <a:r>
              <a:rPr lang="en-GB" dirty="0"/>
              <a:t>Since the test statistic is greater than the critical t-value, and which means it is significant enough, we reject the null hypothesis.</a:t>
            </a:r>
          </a:p>
        </p:txBody>
      </p:sp>
      <p:pic>
        <p:nvPicPr>
          <p:cNvPr id="5" name="Picture 4" descr="Chart, histogram">
            <a:extLst>
              <a:ext uri="{FF2B5EF4-FFF2-40B4-BE49-F238E27FC236}">
                <a16:creationId xmlns:a16="http://schemas.microsoft.com/office/drawing/2014/main" id="{010D12E4-65FB-4B24-32EE-16434CE100EA}"/>
              </a:ext>
            </a:extLst>
          </p:cNvPr>
          <p:cNvPicPr>
            <a:picLocks noChangeAspect="1"/>
          </p:cNvPicPr>
          <p:nvPr/>
        </p:nvPicPr>
        <p:blipFill>
          <a:blip r:embed="rId3"/>
          <a:stretch>
            <a:fillRect/>
          </a:stretch>
        </p:blipFill>
        <p:spPr>
          <a:xfrm>
            <a:off x="6259508" y="2027538"/>
            <a:ext cx="5353757" cy="3084353"/>
          </a:xfrm>
          <a:prstGeom prst="rect">
            <a:avLst/>
          </a:prstGeom>
        </p:spPr>
      </p:pic>
    </p:spTree>
    <p:extLst>
      <p:ext uri="{BB962C8B-B14F-4D97-AF65-F5344CB8AC3E}">
        <p14:creationId xmlns:p14="http://schemas.microsoft.com/office/powerpoint/2010/main" val="680990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a:solidFill>
                  <a:schemeClr val="accent2"/>
                </a:solidFill>
              </a:rPr>
              <a:t>Profit Analysis</a:t>
            </a:r>
            <a:endParaRPr lang="en-US" sz="3500" b="1" dirty="0">
              <a:solidFill>
                <a:schemeClr val="accent2"/>
              </a:solidFill>
            </a:endParaRP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3600" dirty="0"/>
              <a:t>Test 4: Are there specific days of the week when demand for cab services is higher?</a:t>
            </a:r>
          </a:p>
        </p:txBody>
      </p:sp>
      <p:pic>
        <p:nvPicPr>
          <p:cNvPr id="7" name="Picture 6">
            <a:extLst>
              <a:ext uri="{FF2B5EF4-FFF2-40B4-BE49-F238E27FC236}">
                <a16:creationId xmlns:a16="http://schemas.microsoft.com/office/drawing/2014/main" id="{BDABC3EB-A685-1F87-EE21-68EA89AD92E3}"/>
              </a:ext>
            </a:extLst>
          </p:cNvPr>
          <p:cNvPicPr>
            <a:picLocks noChangeAspect="1"/>
          </p:cNvPicPr>
          <p:nvPr/>
        </p:nvPicPr>
        <p:blipFill>
          <a:blip r:embed="rId2"/>
          <a:srcRect/>
          <a:stretch/>
        </p:blipFill>
        <p:spPr>
          <a:xfrm>
            <a:off x="699975" y="1450750"/>
            <a:ext cx="5353756" cy="4217257"/>
          </a:xfrm>
          <a:prstGeom prst="rect">
            <a:avLst/>
          </a:prstGeom>
        </p:spPr>
      </p:pic>
      <p:sp>
        <p:nvSpPr>
          <p:cNvPr id="10" name="TextBox 9">
            <a:extLst>
              <a:ext uri="{FF2B5EF4-FFF2-40B4-BE49-F238E27FC236}">
                <a16:creationId xmlns:a16="http://schemas.microsoft.com/office/drawing/2014/main" id="{8F5D2F93-9116-BA37-7BDD-DCC3C236F250}"/>
              </a:ext>
            </a:extLst>
          </p:cNvPr>
          <p:cNvSpPr txBox="1"/>
          <p:nvPr/>
        </p:nvSpPr>
        <p:spPr>
          <a:xfrm>
            <a:off x="578734" y="5688546"/>
            <a:ext cx="11461122" cy="1200329"/>
          </a:xfrm>
          <a:prstGeom prst="rect">
            <a:avLst/>
          </a:prstGeom>
          <a:noFill/>
        </p:spPr>
        <p:txBody>
          <a:bodyPr wrap="square" rtlCol="0">
            <a:spAutoFit/>
          </a:bodyPr>
          <a:lstStyle/>
          <a:p>
            <a:pPr marL="285750" indent="-285750">
              <a:buFont typeface="Arial" panose="020B0604020202020204" pitchFamily="34" charset="0"/>
              <a:buChar char="•"/>
            </a:pPr>
            <a:r>
              <a:rPr lang="en-GB" b="1" dirty="0"/>
              <a:t>Result 4: </a:t>
            </a:r>
            <a:r>
              <a:rPr lang="en-GB" dirty="0"/>
              <a:t>We can reject the null hypothesis and conclude that there is a statistically significant difference in the average daily rides across different days of the week </a:t>
            </a:r>
          </a:p>
          <a:p>
            <a:pPr marL="285750" indent="-285750">
              <a:buFont typeface="Arial" panose="020B0604020202020204" pitchFamily="34" charset="0"/>
              <a:buChar char="•"/>
            </a:pPr>
            <a:r>
              <a:rPr lang="en-GB" b="1" dirty="0"/>
              <a:t>Reason: </a:t>
            </a:r>
            <a:r>
              <a:rPr lang="en-GB" dirty="0"/>
              <a:t>Since the p-value (PR(&gt;F)) is very small (0.0), this means that we can reject the null hypothesis and say that there specific days of the week when demand for cab services is higher. </a:t>
            </a:r>
          </a:p>
        </p:txBody>
      </p:sp>
      <p:pic>
        <p:nvPicPr>
          <p:cNvPr id="4" name="Picture 3">
            <a:extLst>
              <a:ext uri="{FF2B5EF4-FFF2-40B4-BE49-F238E27FC236}">
                <a16:creationId xmlns:a16="http://schemas.microsoft.com/office/drawing/2014/main" id="{38416868-D8C3-4DAE-1DF5-443C52B99987}"/>
              </a:ext>
            </a:extLst>
          </p:cNvPr>
          <p:cNvPicPr>
            <a:picLocks noChangeAspect="1"/>
          </p:cNvPicPr>
          <p:nvPr/>
        </p:nvPicPr>
        <p:blipFill>
          <a:blip r:embed="rId3"/>
          <a:srcRect/>
          <a:stretch/>
        </p:blipFill>
        <p:spPr>
          <a:xfrm>
            <a:off x="6221344" y="1450750"/>
            <a:ext cx="5818512" cy="4217256"/>
          </a:xfrm>
          <a:prstGeom prst="rect">
            <a:avLst/>
          </a:prstGeom>
        </p:spPr>
      </p:pic>
    </p:spTree>
    <p:extLst>
      <p:ext uri="{BB962C8B-B14F-4D97-AF65-F5344CB8AC3E}">
        <p14:creationId xmlns:p14="http://schemas.microsoft.com/office/powerpoint/2010/main" val="4255511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7B960C-F6E1-AE45-98A6-122DB2A97B5B}"/>
              </a:ext>
            </a:extLst>
          </p:cNvPr>
          <p:cNvSpPr/>
          <p:nvPr/>
        </p:nvSpPr>
        <p:spPr>
          <a:xfrm>
            <a:off x="0" y="46037"/>
            <a:ext cx="12192000" cy="1371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526CBCB-8ADA-0E48-96D7-11EEE40222DD}"/>
              </a:ext>
            </a:extLst>
          </p:cNvPr>
          <p:cNvSpPr>
            <a:spLocks noGrp="1"/>
          </p:cNvSpPr>
          <p:nvPr>
            <p:ph type="title"/>
          </p:nvPr>
        </p:nvSpPr>
        <p:spPr>
          <a:xfrm>
            <a:off x="838200" y="46037"/>
            <a:ext cx="10515600" cy="1325563"/>
          </a:xfrm>
        </p:spPr>
        <p:txBody>
          <a:bodyPr>
            <a:normAutofit/>
          </a:bodyPr>
          <a:lstStyle/>
          <a:p>
            <a:r>
              <a:rPr lang="en-US" sz="3500" b="1" dirty="0">
                <a:solidFill>
                  <a:schemeClr val="accent1"/>
                </a:solidFill>
                <a:latin typeface="Calibri" panose="020F0502020204030204" pitchFamily="34" charset="0"/>
                <a:cs typeface="Calibri" panose="020F0502020204030204" pitchFamily="34" charset="0"/>
              </a:rPr>
              <a:t>AGENDA</a:t>
            </a:r>
          </a:p>
        </p:txBody>
      </p:sp>
      <p:graphicFrame>
        <p:nvGraphicFramePr>
          <p:cNvPr id="12" name="Content Placeholder 9">
            <a:extLst>
              <a:ext uri="{FF2B5EF4-FFF2-40B4-BE49-F238E27FC236}">
                <a16:creationId xmlns:a16="http://schemas.microsoft.com/office/drawing/2014/main" id="{BE9419DC-019C-31E5-93B0-37442B95B266}"/>
              </a:ext>
            </a:extLst>
          </p:cNvPr>
          <p:cNvGraphicFramePr>
            <a:graphicFrameLocks noGrp="1"/>
          </p:cNvGraphicFramePr>
          <p:nvPr>
            <p:ph idx="1"/>
            <p:extLst>
              <p:ext uri="{D42A27DB-BD31-4B8C-83A1-F6EECF244321}">
                <p14:modId xmlns:p14="http://schemas.microsoft.com/office/powerpoint/2010/main" val="31597324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4532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a:solidFill>
                  <a:schemeClr val="accent2"/>
                </a:solidFill>
              </a:rPr>
              <a:t>Profit Analysis</a:t>
            </a:r>
            <a:endParaRPr lang="en-US" sz="3500" b="1" dirty="0">
              <a:solidFill>
                <a:schemeClr val="accent2"/>
              </a:solidFill>
            </a:endParaRP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3600" dirty="0"/>
              <a:t>Test 5: Are there specific Months of the year when demand for cab services is higher?</a:t>
            </a:r>
          </a:p>
        </p:txBody>
      </p:sp>
      <p:pic>
        <p:nvPicPr>
          <p:cNvPr id="7" name="Picture 6">
            <a:extLst>
              <a:ext uri="{FF2B5EF4-FFF2-40B4-BE49-F238E27FC236}">
                <a16:creationId xmlns:a16="http://schemas.microsoft.com/office/drawing/2014/main" id="{BDABC3EB-A685-1F87-EE21-68EA89AD92E3}"/>
              </a:ext>
            </a:extLst>
          </p:cNvPr>
          <p:cNvPicPr>
            <a:picLocks noChangeAspect="1"/>
          </p:cNvPicPr>
          <p:nvPr/>
        </p:nvPicPr>
        <p:blipFill>
          <a:blip r:embed="rId2"/>
          <a:srcRect/>
          <a:stretch/>
        </p:blipFill>
        <p:spPr>
          <a:xfrm>
            <a:off x="578734" y="1610254"/>
            <a:ext cx="6010641" cy="3818271"/>
          </a:xfrm>
          <a:prstGeom prst="rect">
            <a:avLst/>
          </a:prstGeom>
        </p:spPr>
      </p:pic>
      <p:sp>
        <p:nvSpPr>
          <p:cNvPr id="10" name="TextBox 9">
            <a:extLst>
              <a:ext uri="{FF2B5EF4-FFF2-40B4-BE49-F238E27FC236}">
                <a16:creationId xmlns:a16="http://schemas.microsoft.com/office/drawing/2014/main" id="{8F5D2F93-9116-BA37-7BDD-DCC3C236F250}"/>
              </a:ext>
            </a:extLst>
          </p:cNvPr>
          <p:cNvSpPr txBox="1"/>
          <p:nvPr/>
        </p:nvSpPr>
        <p:spPr>
          <a:xfrm>
            <a:off x="578734" y="5428527"/>
            <a:ext cx="11192719" cy="1200329"/>
          </a:xfrm>
          <a:prstGeom prst="rect">
            <a:avLst/>
          </a:prstGeom>
          <a:noFill/>
        </p:spPr>
        <p:txBody>
          <a:bodyPr wrap="square" rtlCol="0">
            <a:spAutoFit/>
          </a:bodyPr>
          <a:lstStyle/>
          <a:p>
            <a:pPr marL="285750" indent="-285750">
              <a:buFont typeface="Arial" panose="020B0604020202020204" pitchFamily="34" charset="0"/>
              <a:buChar char="•"/>
            </a:pPr>
            <a:r>
              <a:rPr lang="en-GB" b="1" dirty="0"/>
              <a:t>Result 5: </a:t>
            </a:r>
            <a:r>
              <a:rPr lang="en-GB" dirty="0"/>
              <a:t>We can reject the null hypothesis and conclude that there is a statistically significant difference in the average monthly rides across different Months </a:t>
            </a:r>
          </a:p>
          <a:p>
            <a:pPr marL="285750" indent="-285750">
              <a:buFont typeface="Arial" panose="020B0604020202020204" pitchFamily="34" charset="0"/>
              <a:buChar char="•"/>
            </a:pPr>
            <a:r>
              <a:rPr lang="en-GB" b="1" dirty="0"/>
              <a:t>Reason: </a:t>
            </a:r>
            <a:r>
              <a:rPr lang="en-GB" dirty="0"/>
              <a:t>Since the p-value, PR(&gt;F) is very small (0.0), this means that we can reject the null hypothesis and say that there are specific months of the year when demand for cab services is higher. </a:t>
            </a:r>
          </a:p>
        </p:txBody>
      </p:sp>
      <p:pic>
        <p:nvPicPr>
          <p:cNvPr id="4" name="Picture 3">
            <a:extLst>
              <a:ext uri="{FF2B5EF4-FFF2-40B4-BE49-F238E27FC236}">
                <a16:creationId xmlns:a16="http://schemas.microsoft.com/office/drawing/2014/main" id="{38416868-D8C3-4DAE-1DF5-443C52B99987}"/>
              </a:ext>
            </a:extLst>
          </p:cNvPr>
          <p:cNvPicPr>
            <a:picLocks noChangeAspect="1"/>
          </p:cNvPicPr>
          <p:nvPr/>
        </p:nvPicPr>
        <p:blipFill>
          <a:blip r:embed="rId3"/>
          <a:srcRect/>
          <a:stretch/>
        </p:blipFill>
        <p:spPr>
          <a:xfrm>
            <a:off x="6800078" y="1610255"/>
            <a:ext cx="5242750" cy="3818272"/>
          </a:xfrm>
          <a:prstGeom prst="rect">
            <a:avLst/>
          </a:prstGeom>
        </p:spPr>
      </p:pic>
    </p:spTree>
    <p:extLst>
      <p:ext uri="{BB962C8B-B14F-4D97-AF65-F5344CB8AC3E}">
        <p14:creationId xmlns:p14="http://schemas.microsoft.com/office/powerpoint/2010/main" val="2807085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a:solidFill>
                  <a:schemeClr val="accent2"/>
                </a:solidFill>
              </a:rPr>
              <a:t>Profit Analysis</a:t>
            </a:r>
            <a:endParaRPr lang="en-US" sz="3500" b="1" dirty="0">
              <a:solidFill>
                <a:schemeClr val="accent2"/>
              </a:solidFill>
            </a:endParaRP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3600" dirty="0"/>
              <a:t>Test 6: Do customers of different age groups have different payment preferences?</a:t>
            </a:r>
          </a:p>
        </p:txBody>
      </p:sp>
      <p:pic>
        <p:nvPicPr>
          <p:cNvPr id="7" name="Picture 6">
            <a:extLst>
              <a:ext uri="{FF2B5EF4-FFF2-40B4-BE49-F238E27FC236}">
                <a16:creationId xmlns:a16="http://schemas.microsoft.com/office/drawing/2014/main" id="{BDABC3EB-A685-1F87-EE21-68EA89AD92E3}"/>
              </a:ext>
            </a:extLst>
          </p:cNvPr>
          <p:cNvPicPr>
            <a:picLocks noChangeAspect="1"/>
          </p:cNvPicPr>
          <p:nvPr/>
        </p:nvPicPr>
        <p:blipFill>
          <a:blip r:embed="rId2"/>
          <a:srcRect/>
          <a:stretch/>
        </p:blipFill>
        <p:spPr>
          <a:xfrm>
            <a:off x="699975" y="1656181"/>
            <a:ext cx="5557911" cy="3899667"/>
          </a:xfrm>
          <a:prstGeom prst="rect">
            <a:avLst/>
          </a:prstGeom>
        </p:spPr>
      </p:pic>
      <p:sp>
        <p:nvSpPr>
          <p:cNvPr id="10" name="TextBox 9">
            <a:extLst>
              <a:ext uri="{FF2B5EF4-FFF2-40B4-BE49-F238E27FC236}">
                <a16:creationId xmlns:a16="http://schemas.microsoft.com/office/drawing/2014/main" id="{8F5D2F93-9116-BA37-7BDD-DCC3C236F250}"/>
              </a:ext>
            </a:extLst>
          </p:cNvPr>
          <p:cNvSpPr txBox="1"/>
          <p:nvPr/>
        </p:nvSpPr>
        <p:spPr>
          <a:xfrm>
            <a:off x="578734" y="5734846"/>
            <a:ext cx="9965803" cy="923330"/>
          </a:xfrm>
          <a:prstGeom prst="rect">
            <a:avLst/>
          </a:prstGeom>
          <a:noFill/>
        </p:spPr>
        <p:txBody>
          <a:bodyPr wrap="square" rtlCol="0">
            <a:spAutoFit/>
          </a:bodyPr>
          <a:lstStyle/>
          <a:p>
            <a:pPr marL="285750" indent="-285750">
              <a:buFont typeface="Arial" panose="020B0604020202020204" pitchFamily="34" charset="0"/>
              <a:buChar char="•"/>
            </a:pPr>
            <a:r>
              <a:rPr lang="en-GB" b="1" dirty="0"/>
              <a:t>Result 6: </a:t>
            </a:r>
            <a:r>
              <a:rPr lang="en-GB" dirty="0"/>
              <a:t>The p-value of 0.0561 is slightly above the commonly used significance level of 0.05. This suggests that there is NOT ENOUGH EVIDENCE to reject the null hypothesis that there is no difference in payment preferences between different age groups.</a:t>
            </a:r>
          </a:p>
        </p:txBody>
      </p:sp>
      <p:pic>
        <p:nvPicPr>
          <p:cNvPr id="2" name="Picture 1">
            <a:extLst>
              <a:ext uri="{FF2B5EF4-FFF2-40B4-BE49-F238E27FC236}">
                <a16:creationId xmlns:a16="http://schemas.microsoft.com/office/drawing/2014/main" id="{D6B7DA16-FD5D-AEDA-555D-A9E18D61D0F9}"/>
              </a:ext>
            </a:extLst>
          </p:cNvPr>
          <p:cNvPicPr>
            <a:picLocks noChangeAspect="1"/>
          </p:cNvPicPr>
          <p:nvPr/>
        </p:nvPicPr>
        <p:blipFill>
          <a:blip r:embed="rId3"/>
          <a:srcRect/>
          <a:stretch/>
        </p:blipFill>
        <p:spPr>
          <a:xfrm>
            <a:off x="6470248" y="1656181"/>
            <a:ext cx="5217557" cy="3899667"/>
          </a:xfrm>
          <a:prstGeom prst="rect">
            <a:avLst/>
          </a:prstGeom>
        </p:spPr>
      </p:pic>
    </p:spTree>
    <p:extLst>
      <p:ext uri="{BB962C8B-B14F-4D97-AF65-F5344CB8AC3E}">
        <p14:creationId xmlns:p14="http://schemas.microsoft.com/office/powerpoint/2010/main" val="245491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a:solidFill>
                  <a:schemeClr val="accent2"/>
                </a:solidFill>
              </a:rPr>
              <a:t>Profit Analysis</a:t>
            </a:r>
            <a:endParaRPr lang="en-US" sz="3500" b="1" dirty="0">
              <a:solidFill>
                <a:schemeClr val="accent2"/>
              </a:solidFill>
            </a:endParaRP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3600" dirty="0"/>
              <a:t>Test 7: Are there specific customer gender that are more likely to use cab services?</a:t>
            </a:r>
          </a:p>
        </p:txBody>
      </p:sp>
      <p:pic>
        <p:nvPicPr>
          <p:cNvPr id="7" name="Picture 6">
            <a:extLst>
              <a:ext uri="{FF2B5EF4-FFF2-40B4-BE49-F238E27FC236}">
                <a16:creationId xmlns:a16="http://schemas.microsoft.com/office/drawing/2014/main" id="{BDABC3EB-A685-1F87-EE21-68EA89AD92E3}"/>
              </a:ext>
            </a:extLst>
          </p:cNvPr>
          <p:cNvPicPr>
            <a:picLocks noChangeAspect="1"/>
          </p:cNvPicPr>
          <p:nvPr/>
        </p:nvPicPr>
        <p:blipFill>
          <a:blip r:embed="rId2"/>
          <a:srcRect/>
          <a:stretch/>
        </p:blipFill>
        <p:spPr>
          <a:xfrm>
            <a:off x="843025" y="2038163"/>
            <a:ext cx="6305268" cy="3388926"/>
          </a:xfrm>
          <a:prstGeom prst="rect">
            <a:avLst/>
          </a:prstGeom>
        </p:spPr>
      </p:pic>
      <p:sp>
        <p:nvSpPr>
          <p:cNvPr id="10" name="TextBox 9">
            <a:extLst>
              <a:ext uri="{FF2B5EF4-FFF2-40B4-BE49-F238E27FC236}">
                <a16:creationId xmlns:a16="http://schemas.microsoft.com/office/drawing/2014/main" id="{8F5D2F93-9116-BA37-7BDD-DCC3C236F250}"/>
              </a:ext>
            </a:extLst>
          </p:cNvPr>
          <p:cNvSpPr txBox="1"/>
          <p:nvPr/>
        </p:nvSpPr>
        <p:spPr>
          <a:xfrm>
            <a:off x="578734" y="5734846"/>
            <a:ext cx="10440365" cy="923330"/>
          </a:xfrm>
          <a:prstGeom prst="rect">
            <a:avLst/>
          </a:prstGeom>
          <a:noFill/>
        </p:spPr>
        <p:txBody>
          <a:bodyPr wrap="square" rtlCol="0">
            <a:spAutoFit/>
          </a:bodyPr>
          <a:lstStyle/>
          <a:p>
            <a:pPr marL="285750" indent="-285750">
              <a:buFont typeface="Arial" panose="020B0604020202020204" pitchFamily="34" charset="0"/>
              <a:buChar char="•"/>
            </a:pPr>
            <a:r>
              <a:rPr lang="en-GB" b="1" dirty="0"/>
              <a:t>Result 7: </a:t>
            </a:r>
            <a:r>
              <a:rPr lang="en-GB" dirty="0"/>
              <a:t>The p-value of 4.4576 is highly above the threshold of 0.05. This means that there is a strong evidence to reject the null hypothesis and conclude that there is a statistically significant association between age group and gender with respect to the number of cab service transactions</a:t>
            </a:r>
          </a:p>
        </p:txBody>
      </p:sp>
      <p:pic>
        <p:nvPicPr>
          <p:cNvPr id="4" name="Picture 3">
            <a:extLst>
              <a:ext uri="{FF2B5EF4-FFF2-40B4-BE49-F238E27FC236}">
                <a16:creationId xmlns:a16="http://schemas.microsoft.com/office/drawing/2014/main" id="{38416868-D8C3-4DAE-1DF5-443C52B99987}"/>
              </a:ext>
            </a:extLst>
          </p:cNvPr>
          <p:cNvPicPr>
            <a:picLocks noChangeAspect="1"/>
          </p:cNvPicPr>
          <p:nvPr/>
        </p:nvPicPr>
        <p:blipFill>
          <a:blip r:embed="rId3"/>
          <a:srcRect/>
          <a:stretch/>
        </p:blipFill>
        <p:spPr>
          <a:xfrm>
            <a:off x="7477246" y="1991603"/>
            <a:ext cx="3541853" cy="3463462"/>
          </a:xfrm>
          <a:prstGeom prst="rect">
            <a:avLst/>
          </a:prstGeom>
        </p:spPr>
      </p:pic>
    </p:spTree>
    <p:extLst>
      <p:ext uri="{BB962C8B-B14F-4D97-AF65-F5344CB8AC3E}">
        <p14:creationId xmlns:p14="http://schemas.microsoft.com/office/powerpoint/2010/main" val="1932397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a:solidFill>
                  <a:schemeClr val="accent2"/>
                </a:solidFill>
              </a:rPr>
              <a:t>Profit Analysis</a:t>
            </a:r>
            <a:endParaRPr lang="en-US" sz="3500" b="1" dirty="0">
              <a:solidFill>
                <a:schemeClr val="accent2"/>
              </a:solidFill>
            </a:endParaRPr>
          </a:p>
        </p:txBody>
      </p:sp>
      <p:sp>
        <p:nvSpPr>
          <p:cNvPr id="3" name="Rectangle 2">
            <a:extLst>
              <a:ext uri="{FF2B5EF4-FFF2-40B4-BE49-F238E27FC236}">
                <a16:creationId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3600" dirty="0"/>
              <a:t>Test 8: Is there a relationship between the number of rides and the US Holidays?</a:t>
            </a:r>
          </a:p>
        </p:txBody>
      </p:sp>
      <p:pic>
        <p:nvPicPr>
          <p:cNvPr id="7" name="Picture 6">
            <a:extLst>
              <a:ext uri="{FF2B5EF4-FFF2-40B4-BE49-F238E27FC236}">
                <a16:creationId xmlns:a16="http://schemas.microsoft.com/office/drawing/2014/main" id="{BDABC3EB-A685-1F87-EE21-68EA89AD92E3}"/>
              </a:ext>
            </a:extLst>
          </p:cNvPr>
          <p:cNvPicPr>
            <a:picLocks noChangeAspect="1"/>
          </p:cNvPicPr>
          <p:nvPr/>
        </p:nvPicPr>
        <p:blipFill>
          <a:blip r:embed="rId2"/>
          <a:srcRect/>
          <a:stretch/>
        </p:blipFill>
        <p:spPr>
          <a:xfrm>
            <a:off x="996163" y="2038163"/>
            <a:ext cx="5535993" cy="3388926"/>
          </a:xfrm>
          <a:prstGeom prst="rect">
            <a:avLst/>
          </a:prstGeom>
        </p:spPr>
      </p:pic>
      <p:sp>
        <p:nvSpPr>
          <p:cNvPr id="10" name="TextBox 9">
            <a:extLst>
              <a:ext uri="{FF2B5EF4-FFF2-40B4-BE49-F238E27FC236}">
                <a16:creationId xmlns:a16="http://schemas.microsoft.com/office/drawing/2014/main" id="{8F5D2F93-9116-BA37-7BDD-DCC3C236F250}"/>
              </a:ext>
            </a:extLst>
          </p:cNvPr>
          <p:cNvSpPr txBox="1"/>
          <p:nvPr/>
        </p:nvSpPr>
        <p:spPr>
          <a:xfrm>
            <a:off x="996164" y="5734846"/>
            <a:ext cx="10161832" cy="923330"/>
          </a:xfrm>
          <a:prstGeom prst="rect">
            <a:avLst/>
          </a:prstGeom>
          <a:noFill/>
        </p:spPr>
        <p:txBody>
          <a:bodyPr wrap="square" rtlCol="0">
            <a:spAutoFit/>
          </a:bodyPr>
          <a:lstStyle/>
          <a:p>
            <a:pPr marL="285750" indent="-285750">
              <a:buFont typeface="Arial" panose="020B0604020202020204" pitchFamily="34" charset="0"/>
              <a:buChar char="•"/>
            </a:pPr>
            <a:r>
              <a:rPr lang="en-GB" b="1" dirty="0"/>
              <a:t>Result 8</a:t>
            </a:r>
            <a:r>
              <a:rPr lang="en-GB" dirty="0"/>
              <a:t>: The p-value of 1.2341 is well above the determining level of 0.05. This means that there is a strong evidence to reject the null hypothesis and conclude that there is a relationship between the number of rides and US holidays</a:t>
            </a:r>
          </a:p>
        </p:txBody>
      </p:sp>
      <p:pic>
        <p:nvPicPr>
          <p:cNvPr id="4" name="Picture 3">
            <a:extLst>
              <a:ext uri="{FF2B5EF4-FFF2-40B4-BE49-F238E27FC236}">
                <a16:creationId xmlns:a16="http://schemas.microsoft.com/office/drawing/2014/main" id="{38416868-D8C3-4DAE-1DF5-443C52B99987}"/>
              </a:ext>
            </a:extLst>
          </p:cNvPr>
          <p:cNvPicPr>
            <a:picLocks noChangeAspect="1"/>
          </p:cNvPicPr>
          <p:nvPr/>
        </p:nvPicPr>
        <p:blipFill>
          <a:blip r:embed="rId3"/>
          <a:srcRect/>
          <a:stretch/>
        </p:blipFill>
        <p:spPr>
          <a:xfrm>
            <a:off x="6852210" y="2038163"/>
            <a:ext cx="4213186" cy="3390006"/>
          </a:xfrm>
          <a:prstGeom prst="rect">
            <a:avLst/>
          </a:prstGeom>
        </p:spPr>
      </p:pic>
    </p:spTree>
    <p:extLst>
      <p:ext uri="{BB962C8B-B14F-4D97-AF65-F5344CB8AC3E}">
        <p14:creationId xmlns:p14="http://schemas.microsoft.com/office/powerpoint/2010/main" val="3190719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0">
            <a:extLst>
              <a:ext uri="{FF2B5EF4-FFF2-40B4-BE49-F238E27FC236}">
                <a16:creationId xmlns:a16="http://schemas.microsoft.com/office/drawing/2014/main" id="{106526BD-C521-C80B-EA19-6D4EDE6AEFD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6280" r="9091" b="2811"/>
          <a:stretch/>
        </p:blipFill>
        <p:spPr>
          <a:xfrm>
            <a:off x="0" y="0"/>
            <a:ext cx="12191980" cy="6857990"/>
          </a:xfrm>
          <a:prstGeom prst="rect">
            <a:avLst/>
          </a:prstGeom>
        </p:spPr>
      </p:pic>
      <p:sp>
        <p:nvSpPr>
          <p:cNvPr id="33" name="Rectangle 32">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BD046D-D4D3-5C48-9D68-AE42423390A9}"/>
              </a:ext>
            </a:extLst>
          </p:cNvPr>
          <p:cNvSpPr/>
          <p:nvPr/>
        </p:nvSpPr>
        <p:spPr>
          <a:xfrm>
            <a:off x="594805" y="640264"/>
            <a:ext cx="3759240" cy="1057908"/>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4000">
                <a:solidFill>
                  <a:schemeClr val="tx1"/>
                </a:solidFill>
                <a:latin typeface="+mj-lt"/>
                <a:ea typeface="+mj-ea"/>
                <a:cs typeface="+mj-cs"/>
              </a:rPr>
              <a:t>      SUMMARY</a:t>
            </a:r>
          </a:p>
        </p:txBody>
      </p:sp>
      <p:sp>
        <p:nvSpPr>
          <p:cNvPr id="9" name="TextBox 8">
            <a:extLst>
              <a:ext uri="{FF2B5EF4-FFF2-40B4-BE49-F238E27FC236}">
                <a16:creationId xmlns:a16="http://schemas.microsoft.com/office/drawing/2014/main" id="{0087AA53-A2BE-554B-AAE4-C6D527006499}"/>
              </a:ext>
            </a:extLst>
          </p:cNvPr>
          <p:cNvSpPr txBox="1"/>
          <p:nvPr/>
        </p:nvSpPr>
        <p:spPr>
          <a:xfrm>
            <a:off x="594804" y="1795192"/>
            <a:ext cx="4005187" cy="4095974"/>
          </a:xfrm>
          <a:prstGeom prst="rect">
            <a:avLst/>
          </a:prstGeom>
        </p:spPr>
        <p:txBody>
          <a:bodyPr vert="horz" lIns="91440" tIns="45720" rIns="91440" bIns="45720" rtlCol="0">
            <a:noAutofit/>
          </a:bodyPr>
          <a:lstStyle/>
          <a:p>
            <a:pPr>
              <a:lnSpc>
                <a:spcPct val="90000"/>
              </a:lnSpc>
              <a:spcAft>
                <a:spcPts val="600"/>
              </a:spcAft>
            </a:pPr>
            <a:r>
              <a:rPr lang="en-GB" sz="1600" dirty="0"/>
              <a:t>In summary, the analysis of the cab service dataset reveals that there is no difference in average profit between customers who pay with card and those who pay with cash. Distance travelled is positively correlated with the price charged and profit. Cab usage is higher in larger cities with more population. The demand for cab services is higher on certain days of the week and in specific months of the year. </a:t>
            </a:r>
            <a:r>
              <a:rPr lang="en-US" sz="1600" dirty="0"/>
              <a:t>The</a:t>
            </a:r>
            <a:r>
              <a:rPr kumimoji="0" lang="en-US" altLang="en-US" sz="1600" b="0" i="0" u="none" strike="noStrike" cap="none" normalizeH="0" baseline="0" dirty="0">
                <a:ln>
                  <a:noFill/>
                </a:ln>
                <a:effectLst/>
                <a:latin typeface="+mn-lt"/>
              </a:rPr>
              <a:t> age group does not have a significant impact on payment preferences, but there is a statistically significant association between age group and gender based on transactions </a:t>
            </a:r>
            <a:r>
              <a:rPr lang="en-GB" sz="1600" dirty="0"/>
              <a:t>. Additionally, there is a relationship between the number of cab rides and US holidays. These insights can help cab companies to make informed decisions to improve their services and profitability.</a:t>
            </a:r>
            <a:endParaRPr lang="en-US" sz="1600" dirty="0"/>
          </a:p>
        </p:txBody>
      </p:sp>
    </p:spTree>
    <p:extLst>
      <p:ext uri="{BB962C8B-B14F-4D97-AF65-F5344CB8AC3E}">
        <p14:creationId xmlns:p14="http://schemas.microsoft.com/office/powerpoint/2010/main" val="3544474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0" descr="A yellow car on a road&#10;&#10;Description automatically generated with medium confidence">
            <a:extLst>
              <a:ext uri="{FF2B5EF4-FFF2-40B4-BE49-F238E27FC236}">
                <a16:creationId xmlns:a16="http://schemas.microsoft.com/office/drawing/2014/main" id="{106526BD-C521-C80B-EA19-6D4EDE6AEFD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9091" t="5128" b="3963"/>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7344" y="321176"/>
            <a:ext cx="7197772" cy="5896743"/>
          </a:xfrm>
          <a:prstGeom prst="rect">
            <a:avLst/>
          </a:prstGeom>
          <a:solidFill>
            <a:schemeClr val="tx1">
              <a:lumMod val="75000"/>
              <a:lumOff val="25000"/>
              <a:alpha val="93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BD046D-D4D3-5C48-9D68-AE42423390A9}"/>
              </a:ext>
            </a:extLst>
          </p:cNvPr>
          <p:cNvSpPr/>
          <p:nvPr/>
        </p:nvSpPr>
        <p:spPr>
          <a:xfrm>
            <a:off x="4915264" y="640263"/>
            <a:ext cx="6619811" cy="1344975"/>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4000" dirty="0">
                <a:solidFill>
                  <a:schemeClr val="bg1"/>
                </a:solidFill>
                <a:latin typeface="+mj-lt"/>
                <a:ea typeface="+mj-ea"/>
                <a:cs typeface="+mj-cs"/>
              </a:rPr>
              <a:t>      </a:t>
            </a:r>
            <a:r>
              <a:rPr lang="en-US" sz="4000" dirty="0">
                <a:solidFill>
                  <a:schemeClr val="tx1"/>
                </a:solidFill>
                <a:latin typeface="+mj-lt"/>
                <a:ea typeface="+mj-ea"/>
                <a:cs typeface="+mj-cs"/>
              </a:rPr>
              <a:t>RECOMMENDATIONS</a:t>
            </a:r>
          </a:p>
        </p:txBody>
      </p:sp>
      <p:sp>
        <p:nvSpPr>
          <p:cNvPr id="3" name="TextBox 2">
            <a:extLst>
              <a:ext uri="{FF2B5EF4-FFF2-40B4-BE49-F238E27FC236}">
                <a16:creationId xmlns:a16="http://schemas.microsoft.com/office/drawing/2014/main" id="{0DD8105B-1874-1A59-FB84-56E62F880BA5}"/>
              </a:ext>
            </a:extLst>
          </p:cNvPr>
          <p:cNvSpPr txBox="1"/>
          <p:nvPr/>
        </p:nvSpPr>
        <p:spPr>
          <a:xfrm>
            <a:off x="4914569" y="2121763"/>
            <a:ext cx="6620505" cy="37730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300" dirty="0">
                <a:solidFill>
                  <a:schemeClr val="bg1"/>
                </a:solidFill>
              </a:rPr>
              <a:t>Based on the analysis conducted, investors looking to invest in the cab industry should consider investing in Yellow Cab as it has a significantly higher market share compared to Pink Cab. Additionally, it was found that cab usage is higher in larger cities with more population, and there are specific days and months when demand for cab services is higher.</a:t>
            </a:r>
          </a:p>
          <a:p>
            <a:pPr indent="-228600">
              <a:lnSpc>
                <a:spcPct val="90000"/>
              </a:lnSpc>
              <a:spcAft>
                <a:spcPts val="600"/>
              </a:spcAft>
              <a:buFont typeface="Arial" panose="020B0604020202020204" pitchFamily="34" charset="0"/>
              <a:buChar char="•"/>
            </a:pPr>
            <a:endParaRPr lang="en-US" sz="1300" dirty="0">
              <a:solidFill>
                <a:schemeClr val="bg1"/>
              </a:solidFill>
            </a:endParaRPr>
          </a:p>
          <a:p>
            <a:pPr indent="-228600">
              <a:lnSpc>
                <a:spcPct val="90000"/>
              </a:lnSpc>
              <a:spcAft>
                <a:spcPts val="600"/>
              </a:spcAft>
              <a:buFont typeface="Arial" panose="020B0604020202020204" pitchFamily="34" charset="0"/>
              <a:buChar char="•"/>
            </a:pPr>
            <a:r>
              <a:rPr lang="en-US" sz="1300" dirty="0">
                <a:solidFill>
                  <a:schemeClr val="bg1"/>
                </a:solidFill>
              </a:rPr>
              <a:t>Investors should also consider the fact that distance traveled is positively correlated with the price charged and profit, which means that optimizing routes and increasing the number of trips can lead to higher profits. Furthermore, it was found that there are specific customer demographics that are more likely to use cab services, such as age group and gender. This information can be useful in developing targeted marketing strategies to increase customer acquisition and retention.</a:t>
            </a:r>
          </a:p>
          <a:p>
            <a:pPr indent="-228600">
              <a:lnSpc>
                <a:spcPct val="90000"/>
              </a:lnSpc>
              <a:spcAft>
                <a:spcPts val="600"/>
              </a:spcAft>
              <a:buFont typeface="Arial" panose="020B0604020202020204" pitchFamily="34" charset="0"/>
              <a:buChar char="•"/>
            </a:pPr>
            <a:endParaRPr lang="en-US" sz="1300" dirty="0">
              <a:solidFill>
                <a:schemeClr val="bg1"/>
              </a:solidFill>
            </a:endParaRPr>
          </a:p>
          <a:p>
            <a:pPr indent="-228600">
              <a:lnSpc>
                <a:spcPct val="90000"/>
              </a:lnSpc>
              <a:spcAft>
                <a:spcPts val="600"/>
              </a:spcAft>
              <a:buFont typeface="Arial" panose="020B0604020202020204" pitchFamily="34" charset="0"/>
              <a:buChar char="•"/>
            </a:pPr>
            <a:r>
              <a:rPr lang="en-US" sz="1300" dirty="0">
                <a:solidFill>
                  <a:schemeClr val="bg1"/>
                </a:solidFill>
              </a:rPr>
              <a:t>Overall, investing in the cab industry can be a profitable venture, especially when the market share of a particular company is taken into consideration. However, it is important to pay attention to market trends and customer preferences to stay competitive and relevant in the industry.</a:t>
            </a:r>
          </a:p>
          <a:p>
            <a:pPr indent="-228600">
              <a:lnSpc>
                <a:spcPct val="90000"/>
              </a:lnSpc>
              <a:spcAft>
                <a:spcPts val="600"/>
              </a:spcAft>
              <a:buFont typeface="Arial" panose="020B0604020202020204" pitchFamily="34" charset="0"/>
              <a:buChar char="•"/>
            </a:pPr>
            <a:endParaRPr lang="en-US" sz="1300" dirty="0">
              <a:solidFill>
                <a:schemeClr val="bg1"/>
              </a:solidFill>
            </a:endParaRPr>
          </a:p>
          <a:p>
            <a:pPr indent="-228600">
              <a:lnSpc>
                <a:spcPct val="90000"/>
              </a:lnSpc>
              <a:spcAft>
                <a:spcPts val="600"/>
              </a:spcAft>
              <a:buFont typeface="Arial" panose="020B0604020202020204" pitchFamily="34" charset="0"/>
              <a:buChar char="•"/>
            </a:pPr>
            <a:endParaRPr lang="en-US" sz="1300" dirty="0">
              <a:solidFill>
                <a:schemeClr val="bg1"/>
              </a:solidFill>
            </a:endParaRPr>
          </a:p>
          <a:p>
            <a:pPr indent="-228600">
              <a:lnSpc>
                <a:spcPct val="90000"/>
              </a:lnSpc>
              <a:spcAft>
                <a:spcPts val="600"/>
              </a:spcAft>
              <a:buFont typeface="Arial" panose="020B0604020202020204" pitchFamily="34" charset="0"/>
              <a:buChar char="•"/>
            </a:pPr>
            <a:endParaRPr lang="en-US" sz="1300" dirty="0">
              <a:solidFill>
                <a:schemeClr val="bg1"/>
              </a:solidFill>
            </a:endParaRPr>
          </a:p>
          <a:p>
            <a:pPr indent="-228600">
              <a:lnSpc>
                <a:spcPct val="90000"/>
              </a:lnSpc>
              <a:spcAft>
                <a:spcPts val="600"/>
              </a:spcAft>
              <a:buFont typeface="Arial" panose="020B0604020202020204" pitchFamily="34" charset="0"/>
              <a:buChar char="•"/>
            </a:pPr>
            <a:endParaRPr lang="en-US" sz="1300" dirty="0">
              <a:solidFill>
                <a:schemeClr val="bg1"/>
              </a:solidFill>
            </a:endParaRPr>
          </a:p>
        </p:txBody>
      </p:sp>
      <p:sp>
        <p:nvSpPr>
          <p:cNvPr id="9" name="TextBox 8">
            <a:extLst>
              <a:ext uri="{FF2B5EF4-FFF2-40B4-BE49-F238E27FC236}">
                <a16:creationId xmlns:a16="http://schemas.microsoft.com/office/drawing/2014/main" id="{0087AA53-A2BE-554B-AAE4-C6D527006499}"/>
              </a:ext>
            </a:extLst>
          </p:cNvPr>
          <p:cNvSpPr txBox="1"/>
          <p:nvPr/>
        </p:nvSpPr>
        <p:spPr>
          <a:xfrm>
            <a:off x="706056" y="1169043"/>
            <a:ext cx="10574654" cy="5163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400" dirty="0">
              <a:solidFill>
                <a:srgbClr val="FFFFFF"/>
              </a:solidFill>
            </a:endParaRPr>
          </a:p>
        </p:txBody>
      </p:sp>
    </p:spTree>
    <p:extLst>
      <p:ext uri="{BB962C8B-B14F-4D97-AF65-F5344CB8AC3E}">
        <p14:creationId xmlns:p14="http://schemas.microsoft.com/office/powerpoint/2010/main" val="1139194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872480" y="2601119"/>
            <a:ext cx="5558973" cy="1655762"/>
          </a:xfrm>
        </p:spPr>
        <p:txBody>
          <a:bodyPr>
            <a:normAutofit/>
          </a:bodyPr>
          <a:lstStyle/>
          <a:p>
            <a:r>
              <a:rPr lang="en-US" sz="6600" dirty="0">
                <a:solidFill>
                  <a:schemeClr val="accent1"/>
                </a:solidFill>
              </a:rPr>
              <a:t>Thank You!</a:t>
            </a:r>
          </a:p>
          <a:p>
            <a:endParaRPr lang="en-US" sz="6600" dirty="0">
              <a:solidFill>
                <a:srgbClr val="FF6600"/>
              </a:solidFill>
            </a:endParaRPr>
          </a:p>
        </p:txBody>
      </p:sp>
      <p:sp>
        <p:nvSpPr>
          <p:cNvPr id="3" name="Rectangle 2">
            <a:extLst>
              <a:ext uri="{FF2B5EF4-FFF2-40B4-BE49-F238E27FC236}">
                <a16:creationId xmlns:a16="http://schemas.microsoft.com/office/drawing/2014/main" id="{49C08CB0-2E68-164C-9080-887E2D20B522}"/>
              </a:ext>
            </a:extLst>
          </p:cNvPr>
          <p:cNvSpPr/>
          <p:nvPr/>
        </p:nvSpPr>
        <p:spPr>
          <a:xfrm>
            <a:off x="0" y="0"/>
            <a:ext cx="587248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67532E-7508-4245-8E91-38CA363A6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8" y="6109624"/>
            <a:ext cx="1654627" cy="994232"/>
          </a:xfrm>
          <a:prstGeom prst="rect">
            <a:avLst/>
          </a:prstGeom>
        </p:spPr>
      </p:pic>
      <p:pic>
        <p:nvPicPr>
          <p:cNvPr id="4" name="Picture 3" descr="Text">
            <a:extLst>
              <a:ext uri="{FF2B5EF4-FFF2-40B4-BE49-F238E27FC236}">
                <a16:creationId xmlns:a16="http://schemas.microsoft.com/office/drawing/2014/main" id="{CEAB514C-7CED-998B-787B-FD9474D88A11}"/>
              </a:ext>
            </a:extLst>
          </p:cNvPr>
          <p:cNvPicPr>
            <a:picLocks noChangeAspect="1"/>
          </p:cNvPicPr>
          <p:nvPr/>
        </p:nvPicPr>
        <p:blipFill>
          <a:blip r:embed="rId3"/>
          <a:stretch>
            <a:fillRect/>
          </a:stretch>
        </p:blipFill>
        <p:spPr>
          <a:xfrm>
            <a:off x="70947" y="1891109"/>
            <a:ext cx="5730586" cy="3075781"/>
          </a:xfrm>
          <a:prstGeom prst="rect">
            <a:avLst/>
          </a:prstGeom>
        </p:spPr>
      </p:pic>
    </p:spTree>
    <p:extLst>
      <p:ext uri="{BB962C8B-B14F-4D97-AF65-F5344CB8AC3E}">
        <p14:creationId xmlns:p14="http://schemas.microsoft.com/office/powerpoint/2010/main" val="106790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1575C-6372-3A9B-869F-BA544E15EC55}"/>
              </a:ext>
            </a:extLst>
          </p:cNvPr>
          <p:cNvSpPr>
            <a:spLocks noGrp="1"/>
          </p:cNvSpPr>
          <p:nvPr>
            <p:ph type="title"/>
          </p:nvPr>
        </p:nvSpPr>
        <p:spPr>
          <a:xfrm>
            <a:off x="312724" y="3433763"/>
            <a:ext cx="3197013" cy="2743200"/>
          </a:xfrm>
        </p:spPr>
        <p:txBody>
          <a:bodyPr vert="horz" lIns="91440" tIns="45720" rIns="91440" bIns="45720" rtlCol="0" anchor="t">
            <a:normAutofit/>
          </a:bodyPr>
          <a:lstStyle/>
          <a:p>
            <a:pPr algn="ctr"/>
            <a:r>
              <a:rPr lang="en-US" sz="4800" kern="1200">
                <a:latin typeface="+mj-lt"/>
                <a:ea typeface="+mj-ea"/>
                <a:cs typeface="+mj-cs"/>
              </a:rPr>
              <a:t>EXECUTIVE SUMMARY</a:t>
            </a:r>
            <a:endParaRPr lang="en-US" sz="4800" kern="1200" dirty="0">
              <a:latin typeface="+mj-lt"/>
              <a:ea typeface="+mj-ea"/>
              <a:cs typeface="+mj-cs"/>
            </a:endParaRPr>
          </a:p>
        </p:txBody>
      </p:sp>
      <p:pic>
        <p:nvPicPr>
          <p:cNvPr id="17" name="Graphic 16" descr="Deploy">
            <a:extLst>
              <a:ext uri="{FF2B5EF4-FFF2-40B4-BE49-F238E27FC236}">
                <a16:creationId xmlns:a16="http://schemas.microsoft.com/office/drawing/2014/main" id="{6A97D3E5-D291-3BBF-6DF0-D2419B2CDC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4" name="Rectangle 1">
            <a:extLst>
              <a:ext uri="{FF2B5EF4-FFF2-40B4-BE49-F238E27FC236}">
                <a16:creationId xmlns:a16="http://schemas.microsoft.com/office/drawing/2014/main" id="{CCD871BB-7C74-8EB4-9543-C8524C700D48}"/>
              </a:ext>
            </a:extLst>
          </p:cNvPr>
          <p:cNvSpPr>
            <a:spLocks noChangeArrowheads="1"/>
          </p:cNvSpPr>
          <p:nvPr/>
        </p:nvSpPr>
        <p:spPr bwMode="auto">
          <a:xfrm>
            <a:off x="4330719" y="641615"/>
            <a:ext cx="7289799" cy="553349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latin typeface="+mn-lt"/>
              </a:rPr>
              <a:t>The objective of this study was to analyze the operations of Pink Cab and Yellow Cab, two ride-hailing services operating in the United States. We performed several hypothesis tests and statistical analyses on a dataset of 359,392 rides to gain insights into the market and help investors make data-driven decisions.</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13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latin typeface="+mn-lt"/>
              </a:rPr>
              <a:t>Our analysis found that Yellow Cab dominates the market, covering 76.43% of trips compared to Pink Cab's 23.57%. We also found that distance traveled was positively correlated with the price charged and profit, suggesting that longer trips generate higher profits. Additionally, we found that cab usage is higher in larger cities and on certain days of the week and months of the year.</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13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latin typeface="+mn-lt"/>
              </a:rPr>
              <a:t>Regarding customer demographics, we found that age group does not have a significant impact on payment preferences, but there is a statistically significant association between age group and gender with respect to the number of cab service transactions.</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13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latin typeface="+mn-lt"/>
              </a:rPr>
              <a:t>Finally, we found that there is a relationship between the number of rides and US holidays, which could potentially be leveraged by cab services to generate more revenue during peak holiday seasons.</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1300" b="0" i="0" u="none" strike="noStrike" cap="none" normalizeH="0" baseline="0" dirty="0">
              <a:ln>
                <a:noFill/>
              </a:ln>
              <a:effectLst/>
              <a:latin typeface="+mn-lt"/>
            </a:endParaRP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latin typeface="+mn-lt"/>
              </a:rPr>
              <a:t>Based on our findings, we recommend that investors looking to invest in the ride-hailing sector consider Yellow Cab as a more profitable option due to its larger market share. Also, we suggest that investors pay close attention to peak demand times, such as holidays, as they could present opportunities for increased revenue.</a:t>
            </a:r>
            <a:br>
              <a:rPr kumimoji="0" lang="en-US" altLang="en-US" sz="1300" b="0" i="0" u="none" strike="noStrike" cap="none" normalizeH="0" baseline="0" dirty="0">
                <a:ln>
                  <a:noFill/>
                </a:ln>
                <a:effectLst/>
                <a:latin typeface="+mn-lt"/>
              </a:rPr>
            </a:br>
            <a:endParaRPr kumimoji="0" lang="en-US" altLang="en-US" sz="1300" b="0" i="0" u="none" strike="noStrike" cap="none" normalizeH="0" baseline="0" dirty="0">
              <a:ln>
                <a:noFill/>
              </a:ln>
              <a:effectLst/>
              <a:latin typeface="+mn-lt"/>
            </a:endParaRPr>
          </a:p>
        </p:txBody>
      </p:sp>
    </p:spTree>
    <p:extLst>
      <p:ext uri="{BB962C8B-B14F-4D97-AF65-F5344CB8AC3E}">
        <p14:creationId xmlns:p14="http://schemas.microsoft.com/office/powerpoint/2010/main" val="3143685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C889-DAAF-6742-5D08-E7CCB17BDCAF}"/>
              </a:ext>
            </a:extLst>
          </p:cNvPr>
          <p:cNvSpPr>
            <a:spLocks noGrp="1"/>
          </p:cNvSpPr>
          <p:nvPr>
            <p:ph type="title"/>
          </p:nvPr>
        </p:nvSpPr>
        <p:spPr>
          <a:xfrm>
            <a:off x="5214579" y="629266"/>
            <a:ext cx="6422849" cy="1676603"/>
          </a:xfrm>
        </p:spPr>
        <p:txBody>
          <a:bodyPr>
            <a:normAutofit/>
          </a:bodyPr>
          <a:lstStyle/>
          <a:p>
            <a:r>
              <a:rPr lang="en-GB"/>
              <a:t>PROBLEM STATEMENT</a:t>
            </a:r>
            <a:endParaRPr lang="en-GB" dirty="0"/>
          </a:p>
        </p:txBody>
      </p:sp>
      <p:sp>
        <p:nvSpPr>
          <p:cNvPr id="17" name="Rectangle 16">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Taxi">
            <a:extLst>
              <a:ext uri="{FF2B5EF4-FFF2-40B4-BE49-F238E27FC236}">
                <a16:creationId xmlns:a16="http://schemas.microsoft.com/office/drawing/2014/main" id="{1F04804F-7760-3074-8BE4-6F6C346249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364" y="1872360"/>
            <a:ext cx="3113280" cy="3113280"/>
          </a:xfrm>
          <a:prstGeom prst="rect">
            <a:avLst/>
          </a:prstGeom>
          <a:effectLst/>
        </p:spPr>
      </p:pic>
      <p:sp>
        <p:nvSpPr>
          <p:cNvPr id="3" name="Content Placeholder 2">
            <a:extLst>
              <a:ext uri="{FF2B5EF4-FFF2-40B4-BE49-F238E27FC236}">
                <a16:creationId xmlns:a16="http://schemas.microsoft.com/office/drawing/2014/main" id="{0496D3A2-1F0F-FEED-7875-D85C483684C5}"/>
              </a:ext>
            </a:extLst>
          </p:cNvPr>
          <p:cNvSpPr>
            <a:spLocks noGrp="1"/>
          </p:cNvSpPr>
          <p:nvPr>
            <p:ph idx="1"/>
          </p:nvPr>
        </p:nvSpPr>
        <p:spPr>
          <a:xfrm>
            <a:off x="5214581" y="2438400"/>
            <a:ext cx="6422848" cy="3785419"/>
          </a:xfrm>
        </p:spPr>
        <p:txBody>
          <a:bodyPr>
            <a:normAutofit/>
          </a:bodyPr>
          <a:lstStyle/>
          <a:p>
            <a:pPr marL="0" indent="0">
              <a:buNone/>
            </a:pPr>
            <a:r>
              <a:rPr lang="en-GB" sz="1700" b="0" i="0" dirty="0">
                <a:effectLst/>
                <a:latin typeface="Söhne"/>
              </a:rPr>
              <a:t>The US Cab industry has experienced remarkable growth in the last few years with multiple key players in the market. A private firm, XYZ, is planning to invest in the Cab industry as part of their Go-to-Market (G2M) strategy, and they want to understand the market before making a final decision. The goal of this project is to provide actionable insights using the provided data sets to help XYZ identify the right company to make their investment. The challenge is to </a:t>
            </a:r>
            <a:r>
              <a:rPr lang="en-GB" sz="1700" b="0" i="0">
                <a:effectLst/>
                <a:latin typeface="Söhne"/>
              </a:rPr>
              <a:t>analyze</a:t>
            </a:r>
            <a:r>
              <a:rPr lang="en-GB" sz="1700" b="0" i="0" dirty="0">
                <a:effectLst/>
                <a:latin typeface="Söhne"/>
              </a:rPr>
              <a:t> the provided datasets, including details of transactions, customer demographics, transaction-to-customer mapping, and the number of cab users in US cities, to gain insights into the US cab industry. The outcome of the project will be a presentation to XYZ's Executive team, which will be evaluated based on the quality of analysis, the value of recommendations and insights, and the quality of the visuals provided.</a:t>
            </a:r>
            <a:endParaRPr lang="en-GB" sz="1700"/>
          </a:p>
        </p:txBody>
      </p:sp>
    </p:spTree>
    <p:extLst>
      <p:ext uri="{BB962C8B-B14F-4D97-AF65-F5344CB8AC3E}">
        <p14:creationId xmlns:p14="http://schemas.microsoft.com/office/powerpoint/2010/main" val="291045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05CB-6D39-3106-C02C-6CED19766F0E}"/>
              </a:ext>
            </a:extLst>
          </p:cNvPr>
          <p:cNvSpPr>
            <a:spLocks noGrp="1"/>
          </p:cNvSpPr>
          <p:nvPr>
            <p:ph type="title"/>
          </p:nvPr>
        </p:nvSpPr>
        <p:spPr>
          <a:xfrm>
            <a:off x="4965430" y="629268"/>
            <a:ext cx="6586491" cy="1286160"/>
          </a:xfrm>
        </p:spPr>
        <p:txBody>
          <a:bodyPr anchor="b">
            <a:normAutofit/>
          </a:bodyPr>
          <a:lstStyle/>
          <a:p>
            <a:r>
              <a:rPr lang="en-GB" dirty="0"/>
              <a:t>APPROACH</a:t>
            </a:r>
          </a:p>
        </p:txBody>
      </p:sp>
      <p:sp>
        <p:nvSpPr>
          <p:cNvPr id="3" name="Content Placeholder 2">
            <a:extLst>
              <a:ext uri="{FF2B5EF4-FFF2-40B4-BE49-F238E27FC236}">
                <a16:creationId xmlns:a16="http://schemas.microsoft.com/office/drawing/2014/main" id="{CD875EA7-51F1-AB6B-3DD0-87810388A35A}"/>
              </a:ext>
            </a:extLst>
          </p:cNvPr>
          <p:cNvSpPr>
            <a:spLocks noGrp="1"/>
          </p:cNvSpPr>
          <p:nvPr>
            <p:ph idx="1"/>
          </p:nvPr>
        </p:nvSpPr>
        <p:spPr>
          <a:xfrm>
            <a:off x="4965431" y="2438400"/>
            <a:ext cx="6586489" cy="3785419"/>
          </a:xfrm>
        </p:spPr>
        <p:txBody>
          <a:bodyPr>
            <a:normAutofit/>
          </a:bodyPr>
          <a:lstStyle/>
          <a:p>
            <a:pPr>
              <a:buFont typeface="+mj-lt"/>
              <a:buAutoNum type="arabicPeriod"/>
            </a:pPr>
            <a:r>
              <a:rPr lang="en-GB" sz="1700" b="1" i="0" dirty="0">
                <a:effectLst/>
                <a:latin typeface="Söhne"/>
              </a:rPr>
              <a:t>Data Analysis (EDA) with Python</a:t>
            </a:r>
          </a:p>
          <a:p>
            <a:pPr lvl="1">
              <a:buFont typeface="Wingdings" panose="05000000000000000000" pitchFamily="2" charset="2"/>
              <a:buChar char="v"/>
            </a:pPr>
            <a:r>
              <a:rPr lang="en-GB" sz="1700" i="0" dirty="0">
                <a:effectLst/>
                <a:latin typeface="Söhne"/>
              </a:rPr>
              <a:t>Data Cleaning and Preparation – pandas, </a:t>
            </a:r>
            <a:r>
              <a:rPr lang="en-GB" sz="1700" i="0" dirty="0" err="1">
                <a:effectLst/>
                <a:latin typeface="Söhne"/>
              </a:rPr>
              <a:t>numpy</a:t>
            </a:r>
            <a:endParaRPr lang="en-GB" sz="1700" dirty="0">
              <a:latin typeface="Söhne"/>
            </a:endParaRPr>
          </a:p>
          <a:p>
            <a:pPr lvl="1">
              <a:buFont typeface="Wingdings" panose="05000000000000000000" pitchFamily="2" charset="2"/>
              <a:buChar char="v"/>
            </a:pPr>
            <a:r>
              <a:rPr lang="en-GB" sz="1700" i="0" dirty="0">
                <a:effectLst/>
                <a:latin typeface="Söhne"/>
              </a:rPr>
              <a:t>Data Visualization – seaborn, matplotlib </a:t>
            </a:r>
          </a:p>
          <a:p>
            <a:pPr lvl="1">
              <a:buFont typeface="Wingdings" panose="05000000000000000000" pitchFamily="2" charset="2"/>
              <a:buChar char="v"/>
            </a:pPr>
            <a:r>
              <a:rPr lang="en-GB" sz="1700" i="0" dirty="0">
                <a:effectLst/>
                <a:latin typeface="Söhne"/>
              </a:rPr>
              <a:t>Comparative Analysis</a:t>
            </a:r>
          </a:p>
          <a:p>
            <a:pPr>
              <a:buFont typeface="+mj-lt"/>
              <a:buAutoNum type="arabicPeriod"/>
            </a:pPr>
            <a:r>
              <a:rPr lang="en-GB" sz="1700" b="1" i="0" dirty="0">
                <a:effectLst/>
                <a:latin typeface="Söhne"/>
              </a:rPr>
              <a:t>Hypothesis Testing and Modelling</a:t>
            </a:r>
          </a:p>
          <a:p>
            <a:pPr marR="0" lvl="1" defTabSz="914400" rtl="0" eaLnBrk="0" fontAlgn="base" latinLnBrk="0" hangingPunct="0">
              <a:spcBef>
                <a:spcPct val="0"/>
              </a:spcBef>
              <a:spcAft>
                <a:spcPct val="0"/>
              </a:spcAft>
              <a:buClrTx/>
              <a:buSzTx/>
              <a:buFont typeface="Wingdings" panose="05000000000000000000" pitchFamily="2" charset="2"/>
              <a:buChar char="§"/>
              <a:tabLst/>
            </a:pPr>
            <a:r>
              <a:rPr kumimoji="0" lang="en-US" altLang="en-US" sz="1700" b="0" i="0" u="none" strike="noStrike" cap="none" normalizeH="0" baseline="0" dirty="0">
                <a:ln>
                  <a:noFill/>
                </a:ln>
                <a:effectLst/>
                <a:latin typeface="Söhne"/>
              </a:rPr>
              <a:t>Test 1 – used T-Test</a:t>
            </a:r>
          </a:p>
          <a:p>
            <a:pPr marR="0" lvl="1" defTabSz="914400" rtl="0" eaLnBrk="0" fontAlgn="base" latinLnBrk="0" hangingPunct="0">
              <a:spcBef>
                <a:spcPct val="0"/>
              </a:spcBef>
              <a:spcAft>
                <a:spcPct val="0"/>
              </a:spcAft>
              <a:buClrTx/>
              <a:buSzTx/>
              <a:buFont typeface="Wingdings" panose="05000000000000000000" pitchFamily="2" charset="2"/>
              <a:buChar char="§"/>
              <a:tabLst/>
            </a:pPr>
            <a:r>
              <a:rPr lang="en-US" altLang="en-US" sz="1700" dirty="0">
                <a:latin typeface="Söhne"/>
              </a:rPr>
              <a:t>Test 2 to 3 – used Pearson Correlation</a:t>
            </a:r>
          </a:p>
          <a:p>
            <a:pPr marR="0" lvl="1" defTabSz="914400" rtl="0" eaLnBrk="0" fontAlgn="base" latinLnBrk="0" hangingPunct="0">
              <a:spcBef>
                <a:spcPct val="0"/>
              </a:spcBef>
              <a:spcAft>
                <a:spcPct val="0"/>
              </a:spcAft>
              <a:buClrTx/>
              <a:buSzTx/>
              <a:buFont typeface="Wingdings" panose="05000000000000000000" pitchFamily="2" charset="2"/>
              <a:buChar char="§"/>
              <a:tabLst/>
            </a:pPr>
            <a:r>
              <a:rPr kumimoji="0" lang="en-US" altLang="en-US" sz="1700" b="0" i="0" u="none" strike="noStrike" cap="none" normalizeH="0" baseline="0" dirty="0">
                <a:ln>
                  <a:noFill/>
                </a:ln>
                <a:effectLst/>
                <a:latin typeface="Söhne"/>
              </a:rPr>
              <a:t>Test 4 to 5 – applied One-way ANOVA Test</a:t>
            </a:r>
          </a:p>
          <a:p>
            <a:pPr marR="0" lvl="1" defTabSz="914400" rtl="0" eaLnBrk="0" fontAlgn="base" latinLnBrk="0" hangingPunct="0">
              <a:spcBef>
                <a:spcPct val="0"/>
              </a:spcBef>
              <a:spcAft>
                <a:spcPct val="0"/>
              </a:spcAft>
              <a:buClrTx/>
              <a:buSzTx/>
              <a:buFont typeface="Wingdings" panose="05000000000000000000" pitchFamily="2" charset="2"/>
              <a:buChar char="§"/>
              <a:tabLst/>
            </a:pPr>
            <a:r>
              <a:rPr lang="en-US" altLang="en-US" sz="1700" dirty="0">
                <a:latin typeface="Söhne"/>
              </a:rPr>
              <a:t>Test 6 to 8 – used chi-squared test</a:t>
            </a:r>
          </a:p>
          <a:p>
            <a:pPr marL="0" indent="0" eaLnBrk="0" fontAlgn="base" hangingPunct="0">
              <a:spcBef>
                <a:spcPct val="0"/>
              </a:spcBef>
              <a:spcAft>
                <a:spcPct val="0"/>
              </a:spcAft>
              <a:buNone/>
            </a:pPr>
            <a:r>
              <a:rPr lang="en-US" altLang="en-US" sz="2100" dirty="0">
                <a:latin typeface="Söhne"/>
              </a:rPr>
              <a:t>3. </a:t>
            </a:r>
            <a:r>
              <a:rPr lang="en-US" altLang="en-US" sz="1700" b="1" dirty="0">
                <a:latin typeface="Söhne"/>
              </a:rPr>
              <a:t>Presentation Slide</a:t>
            </a:r>
            <a:endParaRPr kumimoji="0" lang="en-US" altLang="en-US" sz="1700" b="1" i="0" u="none" strike="noStrike" cap="none" normalizeH="0" baseline="0" dirty="0">
              <a:ln>
                <a:noFill/>
              </a:ln>
              <a:effectLst/>
              <a:latin typeface="Söhne"/>
            </a:endParaRPr>
          </a:p>
          <a:p>
            <a:pPr marR="0" lvl="1" defTabSz="914400" rtl="0" eaLnBrk="0" fontAlgn="base" latinLnBrk="0" hangingPunct="0">
              <a:spcBef>
                <a:spcPct val="0"/>
              </a:spcBef>
              <a:spcAft>
                <a:spcPct val="0"/>
              </a:spcAft>
              <a:buClrTx/>
              <a:buSzTx/>
              <a:buFont typeface="Wingdings" panose="05000000000000000000" pitchFamily="2" charset="2"/>
              <a:buChar char="Ø"/>
              <a:tabLst/>
            </a:pPr>
            <a:r>
              <a:rPr kumimoji="0" lang="en-US" altLang="en-US" sz="1700" b="0" i="0" u="none" strike="noStrike" cap="none" normalizeH="0" baseline="0" dirty="0">
                <a:ln>
                  <a:noFill/>
                </a:ln>
                <a:effectLst/>
                <a:latin typeface="Söhne"/>
              </a:rPr>
              <a:t>Executive Summary</a:t>
            </a:r>
          </a:p>
          <a:p>
            <a:pPr marR="0" lvl="1" defTabSz="914400" rtl="0" eaLnBrk="0" fontAlgn="base" latinLnBrk="0" hangingPunct="0">
              <a:spcBef>
                <a:spcPct val="0"/>
              </a:spcBef>
              <a:spcAft>
                <a:spcPct val="0"/>
              </a:spcAft>
              <a:buClrTx/>
              <a:buSzTx/>
              <a:buFont typeface="Wingdings" panose="05000000000000000000" pitchFamily="2" charset="2"/>
              <a:buChar char="Ø"/>
              <a:tabLst/>
            </a:pPr>
            <a:r>
              <a:rPr lang="en-US" altLang="en-US" sz="1700" dirty="0">
                <a:latin typeface="Söhne"/>
              </a:rPr>
              <a:t>Report</a:t>
            </a:r>
            <a:endParaRPr kumimoji="0" lang="en-US" altLang="en-US" sz="1700" b="0" i="0" u="none" strike="noStrike" cap="none" normalizeH="0" baseline="0" dirty="0">
              <a:ln>
                <a:noFill/>
              </a:ln>
              <a:effectLst/>
              <a:latin typeface="Söhne"/>
            </a:endParaRPr>
          </a:p>
          <a:p>
            <a:pPr>
              <a:buFont typeface="+mj-lt"/>
              <a:buAutoNum type="arabicPeriod"/>
            </a:pPr>
            <a:endParaRPr lang="en-GB" sz="1700" b="1" i="0" dirty="0">
              <a:effectLst/>
              <a:latin typeface="Söhne"/>
            </a:endParaRPr>
          </a:p>
          <a:p>
            <a:pPr lvl="1">
              <a:buFont typeface="+mj-lt"/>
              <a:buAutoNum type="arabicPeriod"/>
            </a:pPr>
            <a:endParaRPr lang="en-GB" sz="1700" b="1" i="0" dirty="0">
              <a:effectLst/>
              <a:latin typeface="Söhne"/>
            </a:endParaRPr>
          </a:p>
        </p:txBody>
      </p:sp>
      <p:pic>
        <p:nvPicPr>
          <p:cNvPr id="5" name="Picture 4" descr="White puzzle with one red piece">
            <a:extLst>
              <a:ext uri="{FF2B5EF4-FFF2-40B4-BE49-F238E27FC236}">
                <a16:creationId xmlns:a16="http://schemas.microsoft.com/office/drawing/2014/main" id="{E95F6372-AD81-690A-991F-32D3C12BB09C}"/>
              </a:ext>
            </a:extLst>
          </p:cNvPr>
          <p:cNvPicPr>
            <a:picLocks noChangeAspect="1"/>
          </p:cNvPicPr>
          <p:nvPr/>
        </p:nvPicPr>
        <p:blipFill rotWithShape="1">
          <a:blip r:embed="rId2"/>
          <a:srcRect l="31771" r="30207"/>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B2310"/>
            </a:solidFill>
          </a:ln>
        </p:spPr>
        <p:style>
          <a:lnRef idx="1">
            <a:schemeClr val="accent1"/>
          </a:lnRef>
          <a:fillRef idx="0">
            <a:schemeClr val="accent1"/>
          </a:fillRef>
          <a:effectRef idx="0">
            <a:schemeClr val="accent1"/>
          </a:effectRef>
          <a:fontRef idx="minor">
            <a:schemeClr val="tx1"/>
          </a:fontRef>
        </p:style>
      </p:cxnSp>
      <p:sp>
        <p:nvSpPr>
          <p:cNvPr id="6" name="Rectangle 2">
            <a:extLst>
              <a:ext uri="{FF2B5EF4-FFF2-40B4-BE49-F238E27FC236}">
                <a16:creationId xmlns:a16="http://schemas.microsoft.com/office/drawing/2014/main" id="{1F039556-E687-00DE-F3BB-5AEE5B5BC39B}"/>
              </a:ext>
            </a:extLst>
          </p:cNvPr>
          <p:cNvSpPr>
            <a:spLocks noChangeArrowheads="1"/>
          </p:cNvSpPr>
          <p:nvPr/>
        </p:nvSpPr>
        <p:spPr bwMode="auto">
          <a:xfrm>
            <a:off x="0" y="-453970"/>
            <a:ext cx="65"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solidFill>
                <a:srgbClr val="000000"/>
              </a:solidFill>
              <a:effectLst/>
              <a:latin typeface="Söhne"/>
            </a:endParaRPr>
          </a:p>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rgbClr val="000000"/>
                </a:solidFill>
                <a:effectLst/>
                <a:latin typeface="Söhne"/>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9431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7C7D2-7AA1-C09C-EFF1-E396E3C5BF8D}"/>
              </a:ext>
            </a:extLst>
          </p:cNvPr>
          <p:cNvSpPr>
            <a:spLocks noGrp="1"/>
          </p:cNvSpPr>
          <p:nvPr>
            <p:ph type="title"/>
          </p:nvPr>
        </p:nvSpPr>
        <p:spPr>
          <a:xfrm>
            <a:off x="640080" y="325369"/>
            <a:ext cx="4368602" cy="1956841"/>
          </a:xfrm>
        </p:spPr>
        <p:txBody>
          <a:bodyPr anchor="b">
            <a:normAutofit/>
          </a:bodyPr>
          <a:lstStyle/>
          <a:p>
            <a:r>
              <a:rPr lang="en-GB" sz="5000" i="0">
                <a:effectLst/>
                <a:latin typeface="Söhne"/>
              </a:rPr>
              <a:t>Data Cleaning and Preparation</a:t>
            </a:r>
            <a:endParaRPr lang="en-GB" sz="500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0D4971-0CAC-3D1C-599F-81D3934882F1}"/>
              </a:ext>
            </a:extLst>
          </p:cNvPr>
          <p:cNvSpPr>
            <a:spLocks noGrp="1"/>
          </p:cNvSpPr>
          <p:nvPr>
            <p:ph idx="1"/>
          </p:nvPr>
        </p:nvSpPr>
        <p:spPr>
          <a:xfrm>
            <a:off x="640080" y="2872899"/>
            <a:ext cx="4243589" cy="3320668"/>
          </a:xfrm>
        </p:spPr>
        <p:txBody>
          <a:bodyPr>
            <a:normAutofit/>
          </a:bodyPr>
          <a:lstStyle/>
          <a:p>
            <a:pPr>
              <a:buFont typeface="Arial" panose="020B0604020202020204" pitchFamily="34" charset="0"/>
              <a:buChar char="•"/>
            </a:pPr>
            <a:r>
              <a:rPr lang="en-GB" sz="2000" b="0" i="0" dirty="0">
                <a:effectLst/>
                <a:latin typeface="Söhne"/>
              </a:rPr>
              <a:t>Loaded and merged the four datasets into a single </a:t>
            </a:r>
            <a:r>
              <a:rPr lang="en-GB" sz="2000" dirty="0">
                <a:latin typeface="Söhne"/>
              </a:rPr>
              <a:t>D</a:t>
            </a:r>
            <a:r>
              <a:rPr lang="en-GB" sz="2000" b="0" i="0" dirty="0">
                <a:effectLst/>
                <a:latin typeface="Söhne"/>
              </a:rPr>
              <a:t>ataFrame</a:t>
            </a:r>
          </a:p>
          <a:p>
            <a:pPr>
              <a:buFont typeface="Arial" panose="020B0604020202020204" pitchFamily="34" charset="0"/>
              <a:buChar char="•"/>
            </a:pPr>
            <a:r>
              <a:rPr lang="en-GB" sz="2000" b="0" i="0" dirty="0">
                <a:effectLst/>
                <a:latin typeface="Söhne"/>
              </a:rPr>
              <a:t>Checked for missing values and duplicates</a:t>
            </a:r>
          </a:p>
          <a:p>
            <a:pPr>
              <a:buFont typeface="Arial" panose="020B0604020202020204" pitchFamily="34" charset="0"/>
              <a:buChar char="•"/>
            </a:pPr>
            <a:r>
              <a:rPr lang="en-GB" sz="2000" b="0" i="0" dirty="0">
                <a:effectLst/>
                <a:latin typeface="Söhne"/>
              </a:rPr>
              <a:t>Performed necessary data cleaning, including formatting, renaming columns, and converting data types as required</a:t>
            </a:r>
          </a:p>
          <a:p>
            <a:pPr>
              <a:buFont typeface="Arial" panose="020B0604020202020204" pitchFamily="34" charset="0"/>
              <a:buChar char="•"/>
            </a:pPr>
            <a:r>
              <a:rPr lang="en-GB" sz="2000" b="0" i="0" dirty="0">
                <a:effectLst/>
                <a:latin typeface="Söhne"/>
              </a:rPr>
              <a:t>Created additional columns as needed to support analysis</a:t>
            </a:r>
          </a:p>
          <a:p>
            <a:endParaRPr lang="en-GB" sz="2000" dirty="0"/>
          </a:p>
        </p:txBody>
      </p:sp>
      <p:pic>
        <p:nvPicPr>
          <p:cNvPr id="5" name="Picture 4" descr="Magnifying glass showing decling performance">
            <a:extLst>
              <a:ext uri="{FF2B5EF4-FFF2-40B4-BE49-F238E27FC236}">
                <a16:creationId xmlns:a16="http://schemas.microsoft.com/office/drawing/2014/main" id="{060E0CA2-FB1D-DF58-C008-A04D74C2B7D9}"/>
              </a:ext>
            </a:extLst>
          </p:cNvPr>
          <p:cNvPicPr>
            <a:picLocks noChangeAspect="1"/>
          </p:cNvPicPr>
          <p:nvPr/>
        </p:nvPicPr>
        <p:blipFill rotWithShape="1">
          <a:blip r:embed="rId2"/>
          <a:srcRect l="1242" r="3180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83841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E405F2-1CED-AE23-3C73-52E67460A447}"/>
              </a:ext>
            </a:extLst>
          </p:cNvPr>
          <p:cNvSpPr>
            <a:spLocks noGrp="1"/>
          </p:cNvSpPr>
          <p:nvPr>
            <p:ph type="title"/>
          </p:nvPr>
        </p:nvSpPr>
        <p:spPr>
          <a:xfrm>
            <a:off x="838200" y="556995"/>
            <a:ext cx="10515600" cy="1133693"/>
          </a:xfrm>
        </p:spPr>
        <p:txBody>
          <a:bodyPr>
            <a:normAutofit/>
          </a:bodyPr>
          <a:lstStyle/>
          <a:p>
            <a:r>
              <a:rPr lang="en-GB" sz="5200" b="0" i="0" dirty="0">
                <a:effectLst/>
                <a:latin typeface="Söhne"/>
              </a:rPr>
              <a:t>Data Visualization</a:t>
            </a:r>
            <a:endParaRPr lang="en-GB" sz="5200" dirty="0"/>
          </a:p>
        </p:txBody>
      </p:sp>
      <p:graphicFrame>
        <p:nvGraphicFramePr>
          <p:cNvPr id="7" name="Content Placeholder 2">
            <a:extLst>
              <a:ext uri="{FF2B5EF4-FFF2-40B4-BE49-F238E27FC236}">
                <a16:creationId xmlns:a16="http://schemas.microsoft.com/office/drawing/2014/main" id="{89388EEF-D42B-60BD-5DE7-910E7C5D54EE}"/>
              </a:ext>
            </a:extLst>
          </p:cNvPr>
          <p:cNvGraphicFramePr>
            <a:graphicFrameLocks noGrp="1"/>
          </p:cNvGraphicFramePr>
          <p:nvPr>
            <p:ph idx="1"/>
            <p:extLst>
              <p:ext uri="{D42A27DB-BD31-4B8C-83A1-F6EECF244321}">
                <p14:modId xmlns:p14="http://schemas.microsoft.com/office/powerpoint/2010/main" val="1452697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614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1F500-64F4-54F2-C0C5-44272BB27079}"/>
              </a:ext>
            </a:extLst>
          </p:cNvPr>
          <p:cNvSpPr>
            <a:spLocks noGrp="1"/>
          </p:cNvSpPr>
          <p:nvPr>
            <p:ph type="title"/>
          </p:nvPr>
        </p:nvSpPr>
        <p:spPr>
          <a:xfrm>
            <a:off x="640080" y="325369"/>
            <a:ext cx="4368602" cy="1956841"/>
          </a:xfrm>
        </p:spPr>
        <p:txBody>
          <a:bodyPr anchor="b">
            <a:normAutofit/>
          </a:bodyPr>
          <a:lstStyle/>
          <a:p>
            <a:r>
              <a:rPr lang="en-GB" sz="5400"/>
              <a:t>Comparative Analysis</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B1F056-286D-D373-6013-73638E91818C}"/>
              </a:ext>
            </a:extLst>
          </p:cNvPr>
          <p:cNvSpPr>
            <a:spLocks noGrp="1"/>
          </p:cNvSpPr>
          <p:nvPr>
            <p:ph idx="1"/>
          </p:nvPr>
        </p:nvSpPr>
        <p:spPr>
          <a:xfrm>
            <a:off x="640080" y="2872899"/>
            <a:ext cx="4243589" cy="3320668"/>
          </a:xfrm>
        </p:spPr>
        <p:txBody>
          <a:bodyPr>
            <a:normAutofit/>
          </a:bodyPr>
          <a:lstStyle/>
          <a:p>
            <a:r>
              <a:rPr lang="en-GB" sz="2200" dirty="0"/>
              <a:t>Checked relationships of different variables </a:t>
            </a:r>
          </a:p>
          <a:p>
            <a:r>
              <a:rPr lang="en-GB" sz="2200" dirty="0"/>
              <a:t>Used the different Cab companies to measure trends</a:t>
            </a:r>
          </a:p>
          <a:p>
            <a:r>
              <a:rPr lang="en-GB" sz="2200" dirty="0"/>
              <a:t>Made glaring comparisons with so many metrics in respect to the Cab companies</a:t>
            </a:r>
          </a:p>
        </p:txBody>
      </p:sp>
      <p:pic>
        <p:nvPicPr>
          <p:cNvPr id="5" name="Picture 4" descr="Desk with productivity items">
            <a:extLst>
              <a:ext uri="{FF2B5EF4-FFF2-40B4-BE49-F238E27FC236}">
                <a16:creationId xmlns:a16="http://schemas.microsoft.com/office/drawing/2014/main" id="{2BC1DD68-F2D1-FB7C-2CF2-2AD9AD8C750C}"/>
              </a:ext>
            </a:extLst>
          </p:cNvPr>
          <p:cNvPicPr>
            <a:picLocks noChangeAspect="1"/>
          </p:cNvPicPr>
          <p:nvPr/>
        </p:nvPicPr>
        <p:blipFill rotWithShape="1">
          <a:blip r:embed="rId2"/>
          <a:srcRect l="23316" r="973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7880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6465E4-FC5B-3505-C8A0-707F69DCDDED}"/>
              </a:ext>
            </a:extLst>
          </p:cNvPr>
          <p:cNvSpPr>
            <a:spLocks noGrp="1"/>
          </p:cNvSpPr>
          <p:nvPr>
            <p:ph type="title"/>
          </p:nvPr>
        </p:nvSpPr>
        <p:spPr>
          <a:xfrm>
            <a:off x="838200" y="1195697"/>
            <a:ext cx="3200400" cy="4238118"/>
          </a:xfrm>
        </p:spPr>
        <p:txBody>
          <a:bodyPr>
            <a:normAutofit/>
          </a:bodyPr>
          <a:lstStyle/>
          <a:p>
            <a:r>
              <a:rPr lang="en-GB" b="0" i="0" dirty="0">
                <a:solidFill>
                  <a:schemeClr val="bg1"/>
                </a:solidFill>
                <a:effectLst/>
                <a:latin typeface="Söhne"/>
              </a:rPr>
              <a:t>Hypothesis Testing and Modelling</a:t>
            </a:r>
            <a:endParaRPr lang="en-GB" dirty="0">
              <a:solidFill>
                <a:schemeClr val="bg1"/>
              </a:solidFill>
            </a:endParaRPr>
          </a:p>
        </p:txBody>
      </p:sp>
      <p:grpSp>
        <p:nvGrpSpPr>
          <p:cNvPr id="11"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3" name="Freeform: Shape 14">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8" name="Oval 17">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3" name="Freeform: Shape 22">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141FAAA0-2E91-2692-A343-773A27FB1F20}"/>
              </a:ext>
            </a:extLst>
          </p:cNvPr>
          <p:cNvGraphicFramePr>
            <a:graphicFrameLocks noGrp="1"/>
          </p:cNvGraphicFramePr>
          <p:nvPr>
            <p:ph idx="1"/>
            <p:extLst>
              <p:ext uri="{D42A27DB-BD31-4B8C-83A1-F6EECF244321}">
                <p14:modId xmlns:p14="http://schemas.microsoft.com/office/powerpoint/2010/main" val="2337124608"/>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2365127"/>
      </p:ext>
    </p:extLst>
  </p:cSld>
  <p:clrMapOvr>
    <a:masterClrMapping/>
  </p:clrMapOvr>
</p:sld>
</file>

<file path=ppt/theme/theme1.xml><?xml version="1.0" encoding="utf-8"?>
<a:theme xmlns:a="http://schemas.openxmlformats.org/drawingml/2006/main" name="Office Them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4066</TotalTime>
  <Words>1925</Words>
  <Application>Microsoft Office PowerPoint</Application>
  <PresentationFormat>Widescreen</PresentationFormat>
  <Paragraphs>117</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Century Gothic</vt:lpstr>
      <vt:lpstr>Gill Sans MT</vt:lpstr>
      <vt:lpstr>Söhne</vt:lpstr>
      <vt:lpstr>Wingdings</vt:lpstr>
      <vt:lpstr>Office Theme</vt:lpstr>
      <vt:lpstr>PowerPoint Presentation</vt:lpstr>
      <vt:lpstr>AGENDA</vt:lpstr>
      <vt:lpstr>EXECUTIVE SUMMARY</vt:lpstr>
      <vt:lpstr>PROBLEM STATEMENT</vt:lpstr>
      <vt:lpstr>APPROACH</vt:lpstr>
      <vt:lpstr>Data Cleaning and Preparation</vt:lpstr>
      <vt:lpstr>Data Visualization</vt:lpstr>
      <vt:lpstr>Comparative Analysis</vt:lpstr>
      <vt:lpstr>Hypothesis Testing and Modelling</vt:lpstr>
      <vt:lpstr>ANALYSIS, HYPOTHESIS TESTING, AND RESULTS</vt:lpstr>
      <vt:lpstr>PowerPoint Presentation</vt:lpstr>
      <vt:lpstr>PowerPoint Presentation</vt:lpstr>
      <vt:lpstr>PowerPoint Presentation</vt:lpstr>
      <vt:lpstr>PowerPoint Presentation</vt:lpstr>
      <vt:lpstr>PowerPoint Presentation</vt:lpstr>
      <vt:lpstr>Profit Analysis</vt:lpstr>
      <vt:lpstr>Profit Analysis</vt:lpstr>
      <vt:lpstr>Profit Analysis</vt:lpstr>
      <vt:lpstr>Profit Analysis</vt:lpstr>
      <vt:lpstr>Profit Analysis</vt:lpstr>
      <vt:lpstr>Profit Analysis</vt:lpstr>
      <vt:lpstr>Profit Analysis</vt:lpstr>
      <vt:lpstr>Profit Analysis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KPMG Case Study</dc:title>
  <dc:creator>surya prakash tripathi</dc:creator>
  <cp:lastModifiedBy>EZEMA, CHUKWUJEKWU (Student)</cp:lastModifiedBy>
  <cp:revision>145</cp:revision>
  <cp:lastPrinted>2019-08-24T08:13:50Z</cp:lastPrinted>
  <dcterms:created xsi:type="dcterms:W3CDTF">2019-08-19T15:39:24Z</dcterms:created>
  <dcterms:modified xsi:type="dcterms:W3CDTF">2023-02-21T15:50:42Z</dcterms:modified>
</cp:coreProperties>
</file>